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5"/>
  </p:notesMasterIdLst>
  <p:sldIdLst>
    <p:sldId id="256" r:id="rId5"/>
    <p:sldId id="257" r:id="rId6"/>
    <p:sldId id="259" r:id="rId7"/>
    <p:sldId id="264" r:id="rId8"/>
    <p:sldId id="258" r:id="rId9"/>
    <p:sldId id="265" r:id="rId10"/>
    <p:sldId id="266" r:id="rId11"/>
    <p:sldId id="261" r:id="rId12"/>
    <p:sldId id="262" r:id="rId13"/>
    <p:sldId id="263"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4AFBB-70A5-41B4-9820-B59A2C08A385}" v="177" dt="2024-10-16T20:44:20.1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564" autoAdjust="0"/>
  </p:normalViewPr>
  <p:slideViewPr>
    <p:cSldViewPr snapToGrid="0">
      <p:cViewPr varScale="1">
        <p:scale>
          <a:sx n="59" d="100"/>
          <a:sy n="59" d="100"/>
        </p:scale>
        <p:origin x="1716" y="4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2.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2.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719D05-849B-4847-BEF9-862662FFE63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4F6704A-A8E3-416F-93FF-5E6965305D27}">
      <dgm:prSet/>
      <dgm:spPr/>
      <dgm:t>
        <a:bodyPr/>
        <a:lstStyle/>
        <a:p>
          <a:r>
            <a:rPr lang="en-US"/>
            <a:t>Model Used: </a:t>
          </a:r>
        </a:p>
      </dgm:t>
    </dgm:pt>
    <dgm:pt modelId="{03D16CCB-4A1E-44DC-8D2D-19A9ADBBC058}" type="parTrans" cxnId="{66EB1931-0F78-4249-B0A8-4F5648DEF4E6}">
      <dgm:prSet/>
      <dgm:spPr/>
      <dgm:t>
        <a:bodyPr/>
        <a:lstStyle/>
        <a:p>
          <a:endParaRPr lang="en-US"/>
        </a:p>
      </dgm:t>
    </dgm:pt>
    <dgm:pt modelId="{E912F51F-3BB0-4315-A378-081ADA4E44C0}" type="sibTrans" cxnId="{66EB1931-0F78-4249-B0A8-4F5648DEF4E6}">
      <dgm:prSet/>
      <dgm:spPr/>
      <dgm:t>
        <a:bodyPr/>
        <a:lstStyle/>
        <a:p>
          <a:endParaRPr lang="en-US"/>
        </a:p>
      </dgm:t>
    </dgm:pt>
    <dgm:pt modelId="{71295A43-1B00-4FC4-B7B2-4FD2CF628EEE}">
      <dgm:prSet/>
      <dgm:spPr/>
      <dgm:t>
        <a:bodyPr/>
        <a:lstStyle/>
        <a:p>
          <a:r>
            <a:rPr lang="en-US"/>
            <a:t>Containerization</a:t>
          </a:r>
        </a:p>
      </dgm:t>
    </dgm:pt>
    <dgm:pt modelId="{DBB948A8-FBDB-4AC9-9C15-4DC863886C2D}" type="parTrans" cxnId="{F9AE5DDB-FAD3-4D4C-BD79-78BDF8BF1351}">
      <dgm:prSet/>
      <dgm:spPr/>
      <dgm:t>
        <a:bodyPr/>
        <a:lstStyle/>
        <a:p>
          <a:endParaRPr lang="en-US"/>
        </a:p>
      </dgm:t>
    </dgm:pt>
    <dgm:pt modelId="{0D49BB1F-3F1A-459E-BC80-62E319831BDF}" type="sibTrans" cxnId="{F9AE5DDB-FAD3-4D4C-BD79-78BDF8BF1351}">
      <dgm:prSet/>
      <dgm:spPr/>
      <dgm:t>
        <a:bodyPr/>
        <a:lstStyle/>
        <a:p>
          <a:endParaRPr lang="en-US"/>
        </a:p>
      </dgm:t>
    </dgm:pt>
    <dgm:pt modelId="{B4897ECF-3D94-44E2-8773-0C917B47FB49}">
      <dgm:prSet/>
      <dgm:spPr/>
      <dgm:t>
        <a:bodyPr/>
        <a:lstStyle/>
        <a:p>
          <a:r>
            <a:rPr lang="en-US"/>
            <a:t>Lift and Shift</a:t>
          </a:r>
        </a:p>
      </dgm:t>
    </dgm:pt>
    <dgm:pt modelId="{E9DE706D-009D-45BA-85FC-CCE4A5498CDC}" type="parTrans" cxnId="{B045EA50-48CA-41E8-99F3-452F04AFB9C7}">
      <dgm:prSet/>
      <dgm:spPr/>
      <dgm:t>
        <a:bodyPr/>
        <a:lstStyle/>
        <a:p>
          <a:endParaRPr lang="en-US"/>
        </a:p>
      </dgm:t>
    </dgm:pt>
    <dgm:pt modelId="{56DE595D-A30F-448A-84B1-03A3A9ED49D6}" type="sibTrans" cxnId="{B045EA50-48CA-41E8-99F3-452F04AFB9C7}">
      <dgm:prSet/>
      <dgm:spPr/>
      <dgm:t>
        <a:bodyPr/>
        <a:lstStyle/>
        <a:p>
          <a:endParaRPr lang="en-US"/>
        </a:p>
      </dgm:t>
    </dgm:pt>
    <dgm:pt modelId="{816E5DA4-A6A0-42A3-82E7-5077F455D8EA}">
      <dgm:prSet/>
      <dgm:spPr/>
      <dgm:t>
        <a:bodyPr/>
        <a:lstStyle/>
        <a:p>
          <a:r>
            <a:rPr lang="en-US"/>
            <a:t>Tools needed for containerization:</a:t>
          </a:r>
        </a:p>
      </dgm:t>
    </dgm:pt>
    <dgm:pt modelId="{3B1E541B-6F66-4905-A990-497E8C8D0BF1}" type="parTrans" cxnId="{7CC9F717-B734-4355-B8EC-C51920ED26D2}">
      <dgm:prSet/>
      <dgm:spPr/>
      <dgm:t>
        <a:bodyPr/>
        <a:lstStyle/>
        <a:p>
          <a:endParaRPr lang="en-US"/>
        </a:p>
      </dgm:t>
    </dgm:pt>
    <dgm:pt modelId="{A6B71146-CE4A-40E5-B047-DB96EDB64282}" type="sibTrans" cxnId="{7CC9F717-B734-4355-B8EC-C51920ED26D2}">
      <dgm:prSet/>
      <dgm:spPr/>
      <dgm:t>
        <a:bodyPr/>
        <a:lstStyle/>
        <a:p>
          <a:endParaRPr lang="en-US"/>
        </a:p>
      </dgm:t>
    </dgm:pt>
    <dgm:pt modelId="{A0C3D581-FEED-401B-B1C1-E1FFFFECF9A4}">
      <dgm:prSet/>
      <dgm:spPr/>
      <dgm:t>
        <a:bodyPr/>
        <a:lstStyle/>
        <a:p>
          <a:r>
            <a:rPr lang="en-US"/>
            <a:t>Engine</a:t>
          </a:r>
        </a:p>
      </dgm:t>
    </dgm:pt>
    <dgm:pt modelId="{A9EDDE20-CD25-4B7E-AE9F-1271693ABB0E}" type="parTrans" cxnId="{2FC22C1B-353E-4D7C-A0FE-AD260547E0E2}">
      <dgm:prSet/>
      <dgm:spPr/>
      <dgm:t>
        <a:bodyPr/>
        <a:lstStyle/>
        <a:p>
          <a:endParaRPr lang="en-US"/>
        </a:p>
      </dgm:t>
    </dgm:pt>
    <dgm:pt modelId="{15696A20-CB64-4D20-B7F7-35D13A910CB6}" type="sibTrans" cxnId="{2FC22C1B-353E-4D7C-A0FE-AD260547E0E2}">
      <dgm:prSet/>
      <dgm:spPr/>
      <dgm:t>
        <a:bodyPr/>
        <a:lstStyle/>
        <a:p>
          <a:endParaRPr lang="en-US"/>
        </a:p>
      </dgm:t>
    </dgm:pt>
    <dgm:pt modelId="{3CB7B559-3C0B-4E52-A56D-1DA275C2D587}">
      <dgm:prSet/>
      <dgm:spPr/>
      <dgm:t>
        <a:bodyPr/>
        <a:lstStyle/>
        <a:p>
          <a:r>
            <a:rPr lang="en-US"/>
            <a:t>Orchestration</a:t>
          </a:r>
        </a:p>
      </dgm:t>
    </dgm:pt>
    <dgm:pt modelId="{B7F3CEC5-3C64-4E01-B211-8D87888DE4BD}" type="parTrans" cxnId="{2655FDCC-9608-48AC-99CA-8072AF9843C0}">
      <dgm:prSet/>
      <dgm:spPr/>
      <dgm:t>
        <a:bodyPr/>
        <a:lstStyle/>
        <a:p>
          <a:endParaRPr lang="en-US"/>
        </a:p>
      </dgm:t>
    </dgm:pt>
    <dgm:pt modelId="{065F8F03-BEB3-4830-BA09-68244B07E7FF}" type="sibTrans" cxnId="{2655FDCC-9608-48AC-99CA-8072AF9843C0}">
      <dgm:prSet/>
      <dgm:spPr/>
      <dgm:t>
        <a:bodyPr/>
        <a:lstStyle/>
        <a:p>
          <a:endParaRPr lang="en-US"/>
        </a:p>
      </dgm:t>
    </dgm:pt>
    <dgm:pt modelId="{C5A87EFC-CEFE-4BDB-993C-E02F00D6F950}">
      <dgm:prSet/>
      <dgm:spPr/>
      <dgm:t>
        <a:bodyPr/>
        <a:lstStyle/>
        <a:p>
          <a:r>
            <a:rPr lang="en-US"/>
            <a:t>Image Registry</a:t>
          </a:r>
        </a:p>
      </dgm:t>
    </dgm:pt>
    <dgm:pt modelId="{05F1C140-39A3-48EF-B567-FC5A565EEFBC}" type="parTrans" cxnId="{707E108A-8DC9-480E-8407-24CEDFA3BF4A}">
      <dgm:prSet/>
      <dgm:spPr/>
      <dgm:t>
        <a:bodyPr/>
        <a:lstStyle/>
        <a:p>
          <a:endParaRPr lang="en-US"/>
        </a:p>
      </dgm:t>
    </dgm:pt>
    <dgm:pt modelId="{8F784CD3-D885-43A4-8ABB-BBF935597C91}" type="sibTrans" cxnId="{707E108A-8DC9-480E-8407-24CEDFA3BF4A}">
      <dgm:prSet/>
      <dgm:spPr/>
      <dgm:t>
        <a:bodyPr/>
        <a:lstStyle/>
        <a:p>
          <a:endParaRPr lang="en-US"/>
        </a:p>
      </dgm:t>
    </dgm:pt>
    <dgm:pt modelId="{B4725CCE-E474-4171-A54C-073E59973EFA}" type="pres">
      <dgm:prSet presAssocID="{D8719D05-849B-4847-BEF9-862662FFE63F}" presName="linear" presStyleCnt="0">
        <dgm:presLayoutVars>
          <dgm:animLvl val="lvl"/>
          <dgm:resizeHandles val="exact"/>
        </dgm:presLayoutVars>
      </dgm:prSet>
      <dgm:spPr/>
    </dgm:pt>
    <dgm:pt modelId="{1BD9DBC2-EC79-4E73-8500-D8F69850D880}" type="pres">
      <dgm:prSet presAssocID="{A4F6704A-A8E3-416F-93FF-5E6965305D27}" presName="parentText" presStyleLbl="node1" presStyleIdx="0" presStyleCnt="2">
        <dgm:presLayoutVars>
          <dgm:chMax val="0"/>
          <dgm:bulletEnabled val="1"/>
        </dgm:presLayoutVars>
      </dgm:prSet>
      <dgm:spPr/>
    </dgm:pt>
    <dgm:pt modelId="{DD2CA844-798B-42F9-860C-8D9145FFBF39}" type="pres">
      <dgm:prSet presAssocID="{A4F6704A-A8E3-416F-93FF-5E6965305D27}" presName="childText" presStyleLbl="revTx" presStyleIdx="0" presStyleCnt="2">
        <dgm:presLayoutVars>
          <dgm:bulletEnabled val="1"/>
        </dgm:presLayoutVars>
      </dgm:prSet>
      <dgm:spPr/>
    </dgm:pt>
    <dgm:pt modelId="{8B638C17-9B8F-4526-8761-77D2BF17390C}" type="pres">
      <dgm:prSet presAssocID="{816E5DA4-A6A0-42A3-82E7-5077F455D8EA}" presName="parentText" presStyleLbl="node1" presStyleIdx="1" presStyleCnt="2">
        <dgm:presLayoutVars>
          <dgm:chMax val="0"/>
          <dgm:bulletEnabled val="1"/>
        </dgm:presLayoutVars>
      </dgm:prSet>
      <dgm:spPr/>
    </dgm:pt>
    <dgm:pt modelId="{B292E9DC-325E-4371-8CC9-78134E5CBF20}" type="pres">
      <dgm:prSet presAssocID="{816E5DA4-A6A0-42A3-82E7-5077F455D8EA}" presName="childText" presStyleLbl="revTx" presStyleIdx="1" presStyleCnt="2">
        <dgm:presLayoutVars>
          <dgm:bulletEnabled val="1"/>
        </dgm:presLayoutVars>
      </dgm:prSet>
      <dgm:spPr/>
    </dgm:pt>
  </dgm:ptLst>
  <dgm:cxnLst>
    <dgm:cxn modelId="{7CC9F717-B734-4355-B8EC-C51920ED26D2}" srcId="{D8719D05-849B-4847-BEF9-862662FFE63F}" destId="{816E5DA4-A6A0-42A3-82E7-5077F455D8EA}" srcOrd="1" destOrd="0" parTransId="{3B1E541B-6F66-4905-A990-497E8C8D0BF1}" sibTransId="{A6B71146-CE4A-40E5-B047-DB96EDB64282}"/>
    <dgm:cxn modelId="{56A12219-B322-4985-8632-13C076CE2F7E}" type="presOf" srcId="{816E5DA4-A6A0-42A3-82E7-5077F455D8EA}" destId="{8B638C17-9B8F-4526-8761-77D2BF17390C}" srcOrd="0" destOrd="0" presId="urn:microsoft.com/office/officeart/2005/8/layout/vList2"/>
    <dgm:cxn modelId="{2FC22C1B-353E-4D7C-A0FE-AD260547E0E2}" srcId="{816E5DA4-A6A0-42A3-82E7-5077F455D8EA}" destId="{A0C3D581-FEED-401B-B1C1-E1FFFFECF9A4}" srcOrd="0" destOrd="0" parTransId="{A9EDDE20-CD25-4B7E-AE9F-1271693ABB0E}" sibTransId="{15696A20-CB64-4D20-B7F7-35D13A910CB6}"/>
    <dgm:cxn modelId="{5E012825-42CE-4293-99E4-B5348DC1F8E9}" type="presOf" srcId="{A0C3D581-FEED-401B-B1C1-E1FFFFECF9A4}" destId="{B292E9DC-325E-4371-8CC9-78134E5CBF20}" srcOrd="0" destOrd="0" presId="urn:microsoft.com/office/officeart/2005/8/layout/vList2"/>
    <dgm:cxn modelId="{9936072F-60DB-4FF0-B4FC-05541C28DFB7}" type="presOf" srcId="{71295A43-1B00-4FC4-B7B2-4FD2CF628EEE}" destId="{DD2CA844-798B-42F9-860C-8D9145FFBF39}" srcOrd="0" destOrd="0" presId="urn:microsoft.com/office/officeart/2005/8/layout/vList2"/>
    <dgm:cxn modelId="{66EB1931-0F78-4249-B0A8-4F5648DEF4E6}" srcId="{D8719D05-849B-4847-BEF9-862662FFE63F}" destId="{A4F6704A-A8E3-416F-93FF-5E6965305D27}" srcOrd="0" destOrd="0" parTransId="{03D16CCB-4A1E-44DC-8D2D-19A9ADBBC058}" sibTransId="{E912F51F-3BB0-4315-A378-081ADA4E44C0}"/>
    <dgm:cxn modelId="{B045EA50-48CA-41E8-99F3-452F04AFB9C7}" srcId="{A4F6704A-A8E3-416F-93FF-5E6965305D27}" destId="{B4897ECF-3D94-44E2-8773-0C917B47FB49}" srcOrd="1" destOrd="0" parTransId="{E9DE706D-009D-45BA-85FC-CCE4A5498CDC}" sibTransId="{56DE595D-A30F-448A-84B1-03A3A9ED49D6}"/>
    <dgm:cxn modelId="{5914A156-681E-45A3-BB0E-B23E1A6B4219}" type="presOf" srcId="{A4F6704A-A8E3-416F-93FF-5E6965305D27}" destId="{1BD9DBC2-EC79-4E73-8500-D8F69850D880}" srcOrd="0" destOrd="0" presId="urn:microsoft.com/office/officeart/2005/8/layout/vList2"/>
    <dgm:cxn modelId="{115FF486-6251-42EC-BFD8-8A9188524CE4}" type="presOf" srcId="{C5A87EFC-CEFE-4BDB-993C-E02F00D6F950}" destId="{B292E9DC-325E-4371-8CC9-78134E5CBF20}" srcOrd="0" destOrd="2" presId="urn:microsoft.com/office/officeart/2005/8/layout/vList2"/>
    <dgm:cxn modelId="{707E108A-8DC9-480E-8407-24CEDFA3BF4A}" srcId="{816E5DA4-A6A0-42A3-82E7-5077F455D8EA}" destId="{C5A87EFC-CEFE-4BDB-993C-E02F00D6F950}" srcOrd="2" destOrd="0" parTransId="{05F1C140-39A3-48EF-B567-FC5A565EEFBC}" sibTransId="{8F784CD3-D885-43A4-8ABB-BBF935597C91}"/>
    <dgm:cxn modelId="{A46BBEA7-27F0-437F-9BE6-44CDC626BDDD}" type="presOf" srcId="{3CB7B559-3C0B-4E52-A56D-1DA275C2D587}" destId="{B292E9DC-325E-4371-8CC9-78134E5CBF20}" srcOrd="0" destOrd="1" presId="urn:microsoft.com/office/officeart/2005/8/layout/vList2"/>
    <dgm:cxn modelId="{2655FDCC-9608-48AC-99CA-8072AF9843C0}" srcId="{816E5DA4-A6A0-42A3-82E7-5077F455D8EA}" destId="{3CB7B559-3C0B-4E52-A56D-1DA275C2D587}" srcOrd="1" destOrd="0" parTransId="{B7F3CEC5-3C64-4E01-B211-8D87888DE4BD}" sibTransId="{065F8F03-BEB3-4830-BA09-68244B07E7FF}"/>
    <dgm:cxn modelId="{C10FEFD6-69F6-4D48-B102-4A2697FB0257}" type="presOf" srcId="{B4897ECF-3D94-44E2-8773-0C917B47FB49}" destId="{DD2CA844-798B-42F9-860C-8D9145FFBF39}" srcOrd="0" destOrd="1" presId="urn:microsoft.com/office/officeart/2005/8/layout/vList2"/>
    <dgm:cxn modelId="{F9AE5DDB-FAD3-4D4C-BD79-78BDF8BF1351}" srcId="{A4F6704A-A8E3-416F-93FF-5E6965305D27}" destId="{71295A43-1B00-4FC4-B7B2-4FD2CF628EEE}" srcOrd="0" destOrd="0" parTransId="{DBB948A8-FBDB-4AC9-9C15-4DC863886C2D}" sibTransId="{0D49BB1F-3F1A-459E-BC80-62E319831BDF}"/>
    <dgm:cxn modelId="{545FC5E6-3A18-4C98-9FA9-B9B65C127AE8}" type="presOf" srcId="{D8719D05-849B-4847-BEF9-862662FFE63F}" destId="{B4725CCE-E474-4171-A54C-073E59973EFA}" srcOrd="0" destOrd="0" presId="urn:microsoft.com/office/officeart/2005/8/layout/vList2"/>
    <dgm:cxn modelId="{125AF1D2-DF7F-4EA3-8394-79AB01E27991}" type="presParOf" srcId="{B4725CCE-E474-4171-A54C-073E59973EFA}" destId="{1BD9DBC2-EC79-4E73-8500-D8F69850D880}" srcOrd="0" destOrd="0" presId="urn:microsoft.com/office/officeart/2005/8/layout/vList2"/>
    <dgm:cxn modelId="{FB28ABC9-F881-48CD-A474-46A5A38F8D71}" type="presParOf" srcId="{B4725CCE-E474-4171-A54C-073E59973EFA}" destId="{DD2CA844-798B-42F9-860C-8D9145FFBF39}" srcOrd="1" destOrd="0" presId="urn:microsoft.com/office/officeart/2005/8/layout/vList2"/>
    <dgm:cxn modelId="{34587390-8320-41FF-8414-A6D94BD860AE}" type="presParOf" srcId="{B4725CCE-E474-4171-A54C-073E59973EFA}" destId="{8B638C17-9B8F-4526-8761-77D2BF17390C}" srcOrd="2" destOrd="0" presId="urn:microsoft.com/office/officeart/2005/8/layout/vList2"/>
    <dgm:cxn modelId="{976D90C1-2B89-492F-A86C-0AB1A85245C9}" type="presParOf" srcId="{B4725CCE-E474-4171-A54C-073E59973EFA}" destId="{B292E9DC-325E-4371-8CC9-78134E5CBF20}"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115570-9311-4FC5-8225-6F2F1E9FD4C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6C8CF75-8AF4-4AC4-9CF0-4612A8D68340}">
      <dgm:prSet/>
      <dgm:spPr/>
      <dgm:t>
        <a:bodyPr/>
        <a:lstStyle/>
        <a:p>
          <a:r>
            <a:rPr lang="en-US"/>
            <a:t>Value of using docker compose</a:t>
          </a:r>
        </a:p>
      </dgm:t>
    </dgm:pt>
    <dgm:pt modelId="{FE12F7CC-A37B-42A7-AEB3-211E66D3859D}" type="parTrans" cxnId="{72F49E3A-05CE-4673-9B49-75AF29AD0F6A}">
      <dgm:prSet/>
      <dgm:spPr/>
      <dgm:t>
        <a:bodyPr/>
        <a:lstStyle/>
        <a:p>
          <a:endParaRPr lang="en-US"/>
        </a:p>
      </dgm:t>
    </dgm:pt>
    <dgm:pt modelId="{EE2E5126-1A05-4100-98ED-58E979EBE3F4}" type="sibTrans" cxnId="{72F49E3A-05CE-4673-9B49-75AF29AD0F6A}">
      <dgm:prSet/>
      <dgm:spPr/>
      <dgm:t>
        <a:bodyPr/>
        <a:lstStyle/>
        <a:p>
          <a:endParaRPr lang="en-US"/>
        </a:p>
      </dgm:t>
    </dgm:pt>
    <dgm:pt modelId="{46C198FD-66E3-4C39-A81E-509CF0BBEBA5}">
      <dgm:prSet/>
      <dgm:spPr/>
      <dgm:t>
        <a:bodyPr/>
        <a:lstStyle/>
        <a:p>
          <a:r>
            <a:rPr lang="en-US"/>
            <a:t>Simplified multi-container setup</a:t>
          </a:r>
        </a:p>
      </dgm:t>
    </dgm:pt>
    <dgm:pt modelId="{D4D3108A-CFF5-44AD-9A09-A4B85838D32F}" type="parTrans" cxnId="{37917BEA-3252-48C3-85F5-574DA74630C5}">
      <dgm:prSet/>
      <dgm:spPr/>
      <dgm:t>
        <a:bodyPr/>
        <a:lstStyle/>
        <a:p>
          <a:endParaRPr lang="en-US"/>
        </a:p>
      </dgm:t>
    </dgm:pt>
    <dgm:pt modelId="{B923AA92-276C-4613-B4DA-26EA244CB06C}" type="sibTrans" cxnId="{37917BEA-3252-48C3-85F5-574DA74630C5}">
      <dgm:prSet/>
      <dgm:spPr/>
      <dgm:t>
        <a:bodyPr/>
        <a:lstStyle/>
        <a:p>
          <a:endParaRPr lang="en-US"/>
        </a:p>
      </dgm:t>
    </dgm:pt>
    <dgm:pt modelId="{3F279022-E624-4E79-8431-A09452CA8655}">
      <dgm:prSet/>
      <dgm:spPr/>
      <dgm:t>
        <a:bodyPr/>
        <a:lstStyle/>
        <a:p>
          <a:r>
            <a:rPr lang="en-US"/>
            <a:t>Easy configuration</a:t>
          </a:r>
        </a:p>
      </dgm:t>
    </dgm:pt>
    <dgm:pt modelId="{011AD4D3-478D-43CD-961A-531C0D5BCC13}" type="parTrans" cxnId="{BD001E5F-75C8-4778-9811-97C83DF975E9}">
      <dgm:prSet/>
      <dgm:spPr/>
      <dgm:t>
        <a:bodyPr/>
        <a:lstStyle/>
        <a:p>
          <a:endParaRPr lang="en-US"/>
        </a:p>
      </dgm:t>
    </dgm:pt>
    <dgm:pt modelId="{F924EF33-CF38-40F5-B169-BB172CC43A4F}" type="sibTrans" cxnId="{BD001E5F-75C8-4778-9811-97C83DF975E9}">
      <dgm:prSet/>
      <dgm:spPr/>
      <dgm:t>
        <a:bodyPr/>
        <a:lstStyle/>
        <a:p>
          <a:endParaRPr lang="en-US"/>
        </a:p>
      </dgm:t>
    </dgm:pt>
    <dgm:pt modelId="{8FF23539-A74E-4401-A291-D630F0F8D029}">
      <dgm:prSet/>
      <dgm:spPr/>
      <dgm:t>
        <a:bodyPr/>
        <a:lstStyle/>
        <a:p>
          <a:r>
            <a:rPr lang="en-US"/>
            <a:t>Automatic dependency management</a:t>
          </a:r>
        </a:p>
      </dgm:t>
    </dgm:pt>
    <dgm:pt modelId="{F1E04179-0689-4C48-A075-095E16C790FD}" type="parTrans" cxnId="{2FF7749C-08C0-4ECE-B374-864267AB8994}">
      <dgm:prSet/>
      <dgm:spPr/>
      <dgm:t>
        <a:bodyPr/>
        <a:lstStyle/>
        <a:p>
          <a:endParaRPr lang="en-US"/>
        </a:p>
      </dgm:t>
    </dgm:pt>
    <dgm:pt modelId="{4E3E668E-08E8-492E-848D-BA1670275A23}" type="sibTrans" cxnId="{2FF7749C-08C0-4ECE-B374-864267AB8994}">
      <dgm:prSet/>
      <dgm:spPr/>
      <dgm:t>
        <a:bodyPr/>
        <a:lstStyle/>
        <a:p>
          <a:endParaRPr lang="en-US"/>
        </a:p>
      </dgm:t>
    </dgm:pt>
    <dgm:pt modelId="{283BB394-ED21-41AA-A7B7-AAFF32DE7CD9}">
      <dgm:prSet/>
      <dgm:spPr/>
      <dgm:t>
        <a:bodyPr/>
        <a:lstStyle/>
        <a:p>
          <a:r>
            <a:rPr lang="en-US"/>
            <a:t>Consistent across environments</a:t>
          </a:r>
        </a:p>
      </dgm:t>
    </dgm:pt>
    <dgm:pt modelId="{DE5EC9E9-308B-4706-98F5-DAB52C12508A}" type="parTrans" cxnId="{A39348E3-C915-4A84-99FB-7818C756567E}">
      <dgm:prSet/>
      <dgm:spPr/>
      <dgm:t>
        <a:bodyPr/>
        <a:lstStyle/>
        <a:p>
          <a:endParaRPr lang="en-US"/>
        </a:p>
      </dgm:t>
    </dgm:pt>
    <dgm:pt modelId="{A55261FD-A8E1-4454-892D-247F4D4C56F2}" type="sibTrans" cxnId="{A39348E3-C915-4A84-99FB-7818C756567E}">
      <dgm:prSet/>
      <dgm:spPr/>
      <dgm:t>
        <a:bodyPr/>
        <a:lstStyle/>
        <a:p>
          <a:endParaRPr lang="en-US"/>
        </a:p>
      </dgm:t>
    </dgm:pt>
    <dgm:pt modelId="{3DE4FBEF-A2CA-42ED-B3D0-F4B8608491D0}">
      <dgm:prSet/>
      <dgm:spPr/>
      <dgm:t>
        <a:bodyPr/>
        <a:lstStyle/>
        <a:p>
          <a:r>
            <a:rPr lang="en-US"/>
            <a:t>Easily scalable</a:t>
          </a:r>
        </a:p>
      </dgm:t>
    </dgm:pt>
    <dgm:pt modelId="{A7089E0C-A060-4A23-A046-E83A67A8729C}" type="parTrans" cxnId="{E6E88078-2825-4818-890C-51B819F5D281}">
      <dgm:prSet/>
      <dgm:spPr/>
      <dgm:t>
        <a:bodyPr/>
        <a:lstStyle/>
        <a:p>
          <a:endParaRPr lang="en-US"/>
        </a:p>
      </dgm:t>
    </dgm:pt>
    <dgm:pt modelId="{48BF3F7A-1315-4AB7-BC2C-ACACCD73744F}" type="sibTrans" cxnId="{E6E88078-2825-4818-890C-51B819F5D281}">
      <dgm:prSet/>
      <dgm:spPr/>
      <dgm:t>
        <a:bodyPr/>
        <a:lstStyle/>
        <a:p>
          <a:endParaRPr lang="en-US"/>
        </a:p>
      </dgm:t>
    </dgm:pt>
    <dgm:pt modelId="{51174C3E-C935-436D-8EB6-503175AEC7E3}">
      <dgm:prSet/>
      <dgm:spPr/>
      <dgm:t>
        <a:bodyPr/>
        <a:lstStyle/>
        <a:p>
          <a:r>
            <a:rPr lang="en-US"/>
            <a:t>Simple workflow</a:t>
          </a:r>
        </a:p>
      </dgm:t>
    </dgm:pt>
    <dgm:pt modelId="{DF33479F-B75B-4A63-A95A-3FE68D75EE08}" type="parTrans" cxnId="{7BC90243-6F6C-41AD-BC5A-39B8A3A55531}">
      <dgm:prSet/>
      <dgm:spPr/>
      <dgm:t>
        <a:bodyPr/>
        <a:lstStyle/>
        <a:p>
          <a:endParaRPr lang="en-US"/>
        </a:p>
      </dgm:t>
    </dgm:pt>
    <dgm:pt modelId="{4A76C33B-7545-49AA-BA5C-7786ED216FCF}" type="sibTrans" cxnId="{7BC90243-6F6C-41AD-BC5A-39B8A3A55531}">
      <dgm:prSet/>
      <dgm:spPr/>
      <dgm:t>
        <a:bodyPr/>
        <a:lstStyle/>
        <a:p>
          <a:endParaRPr lang="en-US"/>
        </a:p>
      </dgm:t>
    </dgm:pt>
    <dgm:pt modelId="{512E0AA5-BAB2-477D-8F89-A4DD06F09F09}">
      <dgm:prSet/>
      <dgm:spPr/>
      <dgm:t>
        <a:bodyPr/>
        <a:lstStyle/>
        <a:p>
          <a:r>
            <a:rPr lang="en-US"/>
            <a:t>Portability</a:t>
          </a:r>
        </a:p>
      </dgm:t>
    </dgm:pt>
    <dgm:pt modelId="{F3442BAA-8F49-426F-8823-877508C6A41E}" type="parTrans" cxnId="{B91F358A-CDEB-4DEA-83B4-E34F1D984B29}">
      <dgm:prSet/>
      <dgm:spPr/>
      <dgm:t>
        <a:bodyPr/>
        <a:lstStyle/>
        <a:p>
          <a:endParaRPr lang="en-US"/>
        </a:p>
      </dgm:t>
    </dgm:pt>
    <dgm:pt modelId="{F90F4DE6-51A6-4A29-B609-32B150C144E2}" type="sibTrans" cxnId="{B91F358A-CDEB-4DEA-83B4-E34F1D984B29}">
      <dgm:prSet/>
      <dgm:spPr/>
      <dgm:t>
        <a:bodyPr/>
        <a:lstStyle/>
        <a:p>
          <a:endParaRPr lang="en-US"/>
        </a:p>
      </dgm:t>
    </dgm:pt>
    <dgm:pt modelId="{B9531FB9-4F45-4F17-9430-459C1917FD5C}" type="pres">
      <dgm:prSet presAssocID="{92115570-9311-4FC5-8225-6F2F1E9FD4CC}" presName="linear" presStyleCnt="0">
        <dgm:presLayoutVars>
          <dgm:animLvl val="lvl"/>
          <dgm:resizeHandles val="exact"/>
        </dgm:presLayoutVars>
      </dgm:prSet>
      <dgm:spPr/>
    </dgm:pt>
    <dgm:pt modelId="{019C0E9E-966F-44E2-9A93-13494E5069E5}" type="pres">
      <dgm:prSet presAssocID="{F6C8CF75-8AF4-4AC4-9CF0-4612A8D68340}" presName="parentText" presStyleLbl="node1" presStyleIdx="0" presStyleCnt="1">
        <dgm:presLayoutVars>
          <dgm:chMax val="0"/>
          <dgm:bulletEnabled val="1"/>
        </dgm:presLayoutVars>
      </dgm:prSet>
      <dgm:spPr/>
    </dgm:pt>
    <dgm:pt modelId="{4C97B319-913C-44BB-87F0-5EC9F1D0D2B1}" type="pres">
      <dgm:prSet presAssocID="{F6C8CF75-8AF4-4AC4-9CF0-4612A8D68340}" presName="childText" presStyleLbl="revTx" presStyleIdx="0" presStyleCnt="1">
        <dgm:presLayoutVars>
          <dgm:bulletEnabled val="1"/>
        </dgm:presLayoutVars>
      </dgm:prSet>
      <dgm:spPr/>
    </dgm:pt>
  </dgm:ptLst>
  <dgm:cxnLst>
    <dgm:cxn modelId="{72F49E3A-05CE-4673-9B49-75AF29AD0F6A}" srcId="{92115570-9311-4FC5-8225-6F2F1E9FD4CC}" destId="{F6C8CF75-8AF4-4AC4-9CF0-4612A8D68340}" srcOrd="0" destOrd="0" parTransId="{FE12F7CC-A37B-42A7-AEB3-211E66D3859D}" sibTransId="{EE2E5126-1A05-4100-98ED-58E979EBE3F4}"/>
    <dgm:cxn modelId="{BD001E5F-75C8-4778-9811-97C83DF975E9}" srcId="{F6C8CF75-8AF4-4AC4-9CF0-4612A8D68340}" destId="{3F279022-E624-4E79-8431-A09452CA8655}" srcOrd="1" destOrd="0" parTransId="{011AD4D3-478D-43CD-961A-531C0D5BCC13}" sibTransId="{F924EF33-CF38-40F5-B169-BB172CC43A4F}"/>
    <dgm:cxn modelId="{7BC90243-6F6C-41AD-BC5A-39B8A3A55531}" srcId="{F6C8CF75-8AF4-4AC4-9CF0-4612A8D68340}" destId="{51174C3E-C935-436D-8EB6-503175AEC7E3}" srcOrd="5" destOrd="0" parTransId="{DF33479F-B75B-4A63-A95A-3FE68D75EE08}" sibTransId="{4A76C33B-7545-49AA-BA5C-7786ED216FCF}"/>
    <dgm:cxn modelId="{E6E88078-2825-4818-890C-51B819F5D281}" srcId="{F6C8CF75-8AF4-4AC4-9CF0-4612A8D68340}" destId="{3DE4FBEF-A2CA-42ED-B3D0-F4B8608491D0}" srcOrd="4" destOrd="0" parTransId="{A7089E0C-A060-4A23-A046-E83A67A8729C}" sibTransId="{48BF3F7A-1315-4AB7-BC2C-ACACCD73744F}"/>
    <dgm:cxn modelId="{9B9B8978-3194-4FB8-9166-E925C182DB41}" type="presOf" srcId="{3DE4FBEF-A2CA-42ED-B3D0-F4B8608491D0}" destId="{4C97B319-913C-44BB-87F0-5EC9F1D0D2B1}" srcOrd="0" destOrd="4" presId="urn:microsoft.com/office/officeart/2005/8/layout/vList2"/>
    <dgm:cxn modelId="{770CC37C-3F9B-4CB5-AB6F-ABB776FFCB7E}" type="presOf" srcId="{F6C8CF75-8AF4-4AC4-9CF0-4612A8D68340}" destId="{019C0E9E-966F-44E2-9A93-13494E5069E5}" srcOrd="0" destOrd="0" presId="urn:microsoft.com/office/officeart/2005/8/layout/vList2"/>
    <dgm:cxn modelId="{B026337D-D78C-4BD5-8E9C-EE048D1C4E64}" type="presOf" srcId="{46C198FD-66E3-4C39-A81E-509CF0BBEBA5}" destId="{4C97B319-913C-44BB-87F0-5EC9F1D0D2B1}" srcOrd="0" destOrd="0" presId="urn:microsoft.com/office/officeart/2005/8/layout/vList2"/>
    <dgm:cxn modelId="{B91F358A-CDEB-4DEA-83B4-E34F1D984B29}" srcId="{F6C8CF75-8AF4-4AC4-9CF0-4612A8D68340}" destId="{512E0AA5-BAB2-477D-8F89-A4DD06F09F09}" srcOrd="6" destOrd="0" parTransId="{F3442BAA-8F49-426F-8823-877508C6A41E}" sibTransId="{F90F4DE6-51A6-4A29-B609-32B150C144E2}"/>
    <dgm:cxn modelId="{2FF7749C-08C0-4ECE-B374-864267AB8994}" srcId="{F6C8CF75-8AF4-4AC4-9CF0-4612A8D68340}" destId="{8FF23539-A74E-4401-A291-D630F0F8D029}" srcOrd="2" destOrd="0" parTransId="{F1E04179-0689-4C48-A075-095E16C790FD}" sibTransId="{4E3E668E-08E8-492E-848D-BA1670275A23}"/>
    <dgm:cxn modelId="{686944BD-1F66-4959-81E7-2FA4D03B0D3B}" type="presOf" srcId="{51174C3E-C935-436D-8EB6-503175AEC7E3}" destId="{4C97B319-913C-44BB-87F0-5EC9F1D0D2B1}" srcOrd="0" destOrd="5" presId="urn:microsoft.com/office/officeart/2005/8/layout/vList2"/>
    <dgm:cxn modelId="{0E6164C2-6025-4473-9F8D-E2B094ACAC87}" type="presOf" srcId="{512E0AA5-BAB2-477D-8F89-A4DD06F09F09}" destId="{4C97B319-913C-44BB-87F0-5EC9F1D0D2B1}" srcOrd="0" destOrd="6" presId="urn:microsoft.com/office/officeart/2005/8/layout/vList2"/>
    <dgm:cxn modelId="{1A3655C2-A093-4951-8ABD-9E1422C894AD}" type="presOf" srcId="{8FF23539-A74E-4401-A291-D630F0F8D029}" destId="{4C97B319-913C-44BB-87F0-5EC9F1D0D2B1}" srcOrd="0" destOrd="2" presId="urn:microsoft.com/office/officeart/2005/8/layout/vList2"/>
    <dgm:cxn modelId="{65EE7BDA-C5EA-4706-8860-4712C2DC5EED}" type="presOf" srcId="{283BB394-ED21-41AA-A7B7-AAFF32DE7CD9}" destId="{4C97B319-913C-44BB-87F0-5EC9F1D0D2B1}" srcOrd="0" destOrd="3" presId="urn:microsoft.com/office/officeart/2005/8/layout/vList2"/>
    <dgm:cxn modelId="{A39348E3-C915-4A84-99FB-7818C756567E}" srcId="{F6C8CF75-8AF4-4AC4-9CF0-4612A8D68340}" destId="{283BB394-ED21-41AA-A7B7-AAFF32DE7CD9}" srcOrd="3" destOrd="0" parTransId="{DE5EC9E9-308B-4706-98F5-DAB52C12508A}" sibTransId="{A55261FD-A8E1-4454-892D-247F4D4C56F2}"/>
    <dgm:cxn modelId="{37917BEA-3252-48C3-85F5-574DA74630C5}" srcId="{F6C8CF75-8AF4-4AC4-9CF0-4612A8D68340}" destId="{46C198FD-66E3-4C39-A81E-509CF0BBEBA5}" srcOrd="0" destOrd="0" parTransId="{D4D3108A-CFF5-44AD-9A09-A4B85838D32F}" sibTransId="{B923AA92-276C-4613-B4DA-26EA244CB06C}"/>
    <dgm:cxn modelId="{70E39DEA-E57F-45C2-ABC7-74C6CF511B4E}" type="presOf" srcId="{92115570-9311-4FC5-8225-6F2F1E9FD4CC}" destId="{B9531FB9-4F45-4F17-9430-459C1917FD5C}" srcOrd="0" destOrd="0" presId="urn:microsoft.com/office/officeart/2005/8/layout/vList2"/>
    <dgm:cxn modelId="{5CA4E5FB-B3BE-4720-9294-208A80CA266D}" type="presOf" srcId="{3F279022-E624-4E79-8431-A09452CA8655}" destId="{4C97B319-913C-44BB-87F0-5EC9F1D0D2B1}" srcOrd="0" destOrd="1" presId="urn:microsoft.com/office/officeart/2005/8/layout/vList2"/>
    <dgm:cxn modelId="{BA4D2587-A078-43BE-881D-87D0F7AAD212}" type="presParOf" srcId="{B9531FB9-4F45-4F17-9430-459C1917FD5C}" destId="{019C0E9E-966F-44E2-9A93-13494E5069E5}" srcOrd="0" destOrd="0" presId="urn:microsoft.com/office/officeart/2005/8/layout/vList2"/>
    <dgm:cxn modelId="{314A4B2F-1D2B-4FAA-B782-2DF0FC08821C}" type="presParOf" srcId="{B9531FB9-4F45-4F17-9430-459C1917FD5C}" destId="{4C97B319-913C-44BB-87F0-5EC9F1D0D2B1}"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3A4C03-8A6D-49F7-8595-D232D197A633}"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40FD6E94-BC62-48BF-B1B3-A4935E4183EE}">
      <dgm:prSet/>
      <dgm:spPr/>
      <dgm:t>
        <a:bodyPr/>
        <a:lstStyle/>
        <a:p>
          <a:pPr>
            <a:lnSpc>
              <a:spcPct val="100000"/>
            </a:lnSpc>
            <a:defRPr b="1"/>
          </a:pPr>
          <a:r>
            <a:rPr lang="en-US"/>
            <a:t>Definition </a:t>
          </a:r>
        </a:p>
      </dgm:t>
    </dgm:pt>
    <dgm:pt modelId="{BEF93974-BD7E-41B7-BCDF-C54505A46040}" type="parTrans" cxnId="{C6FDB907-D026-4086-B540-7652FA628155}">
      <dgm:prSet/>
      <dgm:spPr/>
      <dgm:t>
        <a:bodyPr/>
        <a:lstStyle/>
        <a:p>
          <a:endParaRPr lang="en-US"/>
        </a:p>
      </dgm:t>
    </dgm:pt>
    <dgm:pt modelId="{B4C9DBED-542F-4305-9D5A-C0566D98B5F9}" type="sibTrans" cxnId="{C6FDB907-D026-4086-B540-7652FA628155}">
      <dgm:prSet/>
      <dgm:spPr/>
      <dgm:t>
        <a:bodyPr/>
        <a:lstStyle/>
        <a:p>
          <a:endParaRPr lang="en-US"/>
        </a:p>
      </dgm:t>
    </dgm:pt>
    <dgm:pt modelId="{88B85496-53C3-4C25-90A3-EFCDEDF7940B}">
      <dgm:prSet/>
      <dgm:spPr/>
      <dgm:t>
        <a:bodyPr/>
        <a:lstStyle/>
        <a:p>
          <a:pPr>
            <a:lnSpc>
              <a:spcPct val="100000"/>
            </a:lnSpc>
          </a:pPr>
          <a:r>
            <a:rPr lang="en-US"/>
            <a:t>Cloud execution model</a:t>
          </a:r>
        </a:p>
      </dgm:t>
    </dgm:pt>
    <dgm:pt modelId="{2305707C-BEC5-4B03-8393-18F6AD038F5A}" type="parTrans" cxnId="{66CA1D2D-CE75-41D0-BCDE-65F59674576D}">
      <dgm:prSet/>
      <dgm:spPr/>
      <dgm:t>
        <a:bodyPr/>
        <a:lstStyle/>
        <a:p>
          <a:endParaRPr lang="en-US"/>
        </a:p>
      </dgm:t>
    </dgm:pt>
    <dgm:pt modelId="{8C96FB2F-BF2C-4200-BDA9-969E10CB4B17}" type="sibTrans" cxnId="{66CA1D2D-CE75-41D0-BCDE-65F59674576D}">
      <dgm:prSet/>
      <dgm:spPr/>
      <dgm:t>
        <a:bodyPr/>
        <a:lstStyle/>
        <a:p>
          <a:endParaRPr lang="en-US"/>
        </a:p>
      </dgm:t>
    </dgm:pt>
    <dgm:pt modelId="{331B6C9A-346F-4C44-A0DC-C51527E79DA5}">
      <dgm:prSet/>
      <dgm:spPr/>
      <dgm:t>
        <a:bodyPr/>
        <a:lstStyle/>
        <a:p>
          <a:pPr>
            <a:lnSpc>
              <a:spcPct val="100000"/>
            </a:lnSpc>
            <a:defRPr b="1"/>
          </a:pPr>
          <a:r>
            <a:rPr lang="en-US"/>
            <a:t>Advantages</a:t>
          </a:r>
        </a:p>
      </dgm:t>
    </dgm:pt>
    <dgm:pt modelId="{78BC58A7-B260-4A3B-8E35-884F5DFBC973}" type="parTrans" cxnId="{BF0F0A68-75BC-488C-B0C6-B631F073DB10}">
      <dgm:prSet/>
      <dgm:spPr/>
      <dgm:t>
        <a:bodyPr/>
        <a:lstStyle/>
        <a:p>
          <a:endParaRPr lang="en-US"/>
        </a:p>
      </dgm:t>
    </dgm:pt>
    <dgm:pt modelId="{BA8C48AE-3227-4863-A2E3-1FBA12CC33A2}" type="sibTrans" cxnId="{BF0F0A68-75BC-488C-B0C6-B631F073DB10}">
      <dgm:prSet/>
      <dgm:spPr/>
      <dgm:t>
        <a:bodyPr/>
        <a:lstStyle/>
        <a:p>
          <a:endParaRPr lang="en-US"/>
        </a:p>
      </dgm:t>
    </dgm:pt>
    <dgm:pt modelId="{1EB85FEB-65AD-4DE0-8AA0-641D1DEA1C9D}">
      <dgm:prSet/>
      <dgm:spPr/>
      <dgm:t>
        <a:bodyPr/>
        <a:lstStyle/>
        <a:p>
          <a:pPr>
            <a:lnSpc>
              <a:spcPct val="100000"/>
            </a:lnSpc>
          </a:pPr>
          <a:r>
            <a:rPr lang="en-US"/>
            <a:t>No infrastructure management</a:t>
          </a:r>
        </a:p>
      </dgm:t>
    </dgm:pt>
    <dgm:pt modelId="{287A9104-3FE4-4B53-BC5F-0906F2C7C13F}" type="parTrans" cxnId="{FF5305DB-9692-4EA8-9FDE-42FC11088320}">
      <dgm:prSet/>
      <dgm:spPr/>
      <dgm:t>
        <a:bodyPr/>
        <a:lstStyle/>
        <a:p>
          <a:endParaRPr lang="en-US"/>
        </a:p>
      </dgm:t>
    </dgm:pt>
    <dgm:pt modelId="{D1A65224-5614-4BA5-AF93-5E0B1E15BB9F}" type="sibTrans" cxnId="{FF5305DB-9692-4EA8-9FDE-42FC11088320}">
      <dgm:prSet/>
      <dgm:spPr/>
      <dgm:t>
        <a:bodyPr/>
        <a:lstStyle/>
        <a:p>
          <a:endParaRPr lang="en-US"/>
        </a:p>
      </dgm:t>
    </dgm:pt>
    <dgm:pt modelId="{6D2F9603-AAA2-4FB1-8C03-97CB27AF3C95}">
      <dgm:prSet/>
      <dgm:spPr/>
      <dgm:t>
        <a:bodyPr/>
        <a:lstStyle/>
        <a:p>
          <a:pPr>
            <a:lnSpc>
              <a:spcPct val="100000"/>
            </a:lnSpc>
          </a:pPr>
          <a:r>
            <a:rPr lang="en-US" dirty="0"/>
            <a:t>Cost-Efficiency</a:t>
          </a:r>
        </a:p>
      </dgm:t>
    </dgm:pt>
    <dgm:pt modelId="{8BE5C087-BF46-48E5-B76D-D3B68900B57A}" type="parTrans" cxnId="{05B2D50F-F391-480F-BF92-13C8A1730F58}">
      <dgm:prSet/>
      <dgm:spPr/>
      <dgm:t>
        <a:bodyPr/>
        <a:lstStyle/>
        <a:p>
          <a:endParaRPr lang="en-US"/>
        </a:p>
      </dgm:t>
    </dgm:pt>
    <dgm:pt modelId="{EEF3C3AB-3E8A-4344-8BEE-5D81C98B6778}" type="sibTrans" cxnId="{05B2D50F-F391-480F-BF92-13C8A1730F58}">
      <dgm:prSet/>
      <dgm:spPr/>
      <dgm:t>
        <a:bodyPr/>
        <a:lstStyle/>
        <a:p>
          <a:endParaRPr lang="en-US"/>
        </a:p>
      </dgm:t>
    </dgm:pt>
    <dgm:pt modelId="{1F1C890A-5E2F-4E31-A943-66F796B86468}">
      <dgm:prSet/>
      <dgm:spPr/>
      <dgm:t>
        <a:bodyPr/>
        <a:lstStyle/>
        <a:p>
          <a:pPr>
            <a:lnSpc>
              <a:spcPct val="100000"/>
            </a:lnSpc>
          </a:pPr>
          <a:r>
            <a:rPr lang="en-US" dirty="0"/>
            <a:t>Automatic Scaling</a:t>
          </a:r>
        </a:p>
      </dgm:t>
    </dgm:pt>
    <dgm:pt modelId="{E9D9EA32-DBF9-46A0-9A50-E5FD0B51EC6A}" type="parTrans" cxnId="{BBFEB2D7-A2A9-449B-B244-719343432769}">
      <dgm:prSet/>
      <dgm:spPr/>
      <dgm:t>
        <a:bodyPr/>
        <a:lstStyle/>
        <a:p>
          <a:endParaRPr lang="en-US"/>
        </a:p>
      </dgm:t>
    </dgm:pt>
    <dgm:pt modelId="{4F353E6E-764F-4BC5-87FD-A4521AFE504D}" type="sibTrans" cxnId="{BBFEB2D7-A2A9-449B-B244-719343432769}">
      <dgm:prSet/>
      <dgm:spPr/>
      <dgm:t>
        <a:bodyPr/>
        <a:lstStyle/>
        <a:p>
          <a:endParaRPr lang="en-US"/>
        </a:p>
      </dgm:t>
    </dgm:pt>
    <dgm:pt modelId="{F8E14F4D-81EC-4D8C-8433-0CEE0408D262}">
      <dgm:prSet/>
      <dgm:spPr/>
      <dgm:t>
        <a:bodyPr/>
        <a:lstStyle/>
        <a:p>
          <a:pPr>
            <a:lnSpc>
              <a:spcPct val="100000"/>
            </a:lnSpc>
          </a:pPr>
          <a:r>
            <a:rPr lang="en-US"/>
            <a:t>Resource Utilization</a:t>
          </a:r>
        </a:p>
      </dgm:t>
    </dgm:pt>
    <dgm:pt modelId="{8372DC2A-BA5B-4D41-88A3-B52795A31103}" type="parTrans" cxnId="{4645125F-8AA5-4E8A-8812-7BBEF0065223}">
      <dgm:prSet/>
      <dgm:spPr/>
      <dgm:t>
        <a:bodyPr/>
        <a:lstStyle/>
        <a:p>
          <a:endParaRPr lang="en-US"/>
        </a:p>
      </dgm:t>
    </dgm:pt>
    <dgm:pt modelId="{A0CE8CDC-76A3-44B6-9C89-D93137DB5E2A}" type="sibTrans" cxnId="{4645125F-8AA5-4E8A-8812-7BBEF0065223}">
      <dgm:prSet/>
      <dgm:spPr/>
      <dgm:t>
        <a:bodyPr/>
        <a:lstStyle/>
        <a:p>
          <a:endParaRPr lang="en-US"/>
        </a:p>
      </dgm:t>
    </dgm:pt>
    <dgm:pt modelId="{7C0EC131-8C51-4220-B6C2-825CB607298A}">
      <dgm:prSet/>
      <dgm:spPr/>
      <dgm:t>
        <a:bodyPr/>
        <a:lstStyle/>
        <a:p>
          <a:pPr>
            <a:lnSpc>
              <a:spcPct val="100000"/>
            </a:lnSpc>
            <a:defRPr b="1"/>
          </a:pPr>
          <a:r>
            <a:rPr lang="en-US"/>
            <a:t>S3 Storage</a:t>
          </a:r>
        </a:p>
      </dgm:t>
    </dgm:pt>
    <dgm:pt modelId="{758ABF7B-E77D-4CB9-9BA3-D9A5F9AA7569}" type="parTrans" cxnId="{FE7BDABE-6D3B-4F9C-B9F0-68ACC2B74696}">
      <dgm:prSet/>
      <dgm:spPr/>
      <dgm:t>
        <a:bodyPr/>
        <a:lstStyle/>
        <a:p>
          <a:endParaRPr lang="en-US"/>
        </a:p>
      </dgm:t>
    </dgm:pt>
    <dgm:pt modelId="{3B5E1016-79C2-4123-979F-2DADC6692CB8}" type="sibTrans" cxnId="{FE7BDABE-6D3B-4F9C-B9F0-68ACC2B74696}">
      <dgm:prSet/>
      <dgm:spPr/>
      <dgm:t>
        <a:bodyPr/>
        <a:lstStyle/>
        <a:p>
          <a:endParaRPr lang="en-US"/>
        </a:p>
      </dgm:t>
    </dgm:pt>
    <dgm:pt modelId="{926CDBA1-4A0D-455A-A9F6-747FCA059C09}">
      <dgm:prSet/>
      <dgm:spPr/>
      <dgm:t>
        <a:bodyPr/>
        <a:lstStyle/>
        <a:p>
          <a:pPr>
            <a:lnSpc>
              <a:spcPct val="100000"/>
            </a:lnSpc>
          </a:pPr>
          <a:r>
            <a:rPr lang="en-US"/>
            <a:t>Storage service provided by AWS</a:t>
          </a:r>
        </a:p>
      </dgm:t>
    </dgm:pt>
    <dgm:pt modelId="{980BB0F2-F0C2-4E4E-B7E2-FBE12443B5D5}" type="parTrans" cxnId="{B6806772-7961-4CF4-9963-66E8E98F3625}">
      <dgm:prSet/>
      <dgm:spPr/>
      <dgm:t>
        <a:bodyPr/>
        <a:lstStyle/>
        <a:p>
          <a:endParaRPr lang="en-US"/>
        </a:p>
      </dgm:t>
    </dgm:pt>
    <dgm:pt modelId="{D8466858-507D-4D1B-BED4-B07B3B90810F}" type="sibTrans" cxnId="{B6806772-7961-4CF4-9963-66E8E98F3625}">
      <dgm:prSet/>
      <dgm:spPr/>
      <dgm:t>
        <a:bodyPr/>
        <a:lstStyle/>
        <a:p>
          <a:endParaRPr lang="en-US"/>
        </a:p>
      </dgm:t>
    </dgm:pt>
    <dgm:pt modelId="{47B46C4A-E226-4FD2-B021-E5BF380EEE48}" type="pres">
      <dgm:prSet presAssocID="{3F3A4C03-8A6D-49F7-8595-D232D197A633}" presName="root" presStyleCnt="0">
        <dgm:presLayoutVars>
          <dgm:dir/>
          <dgm:resizeHandles val="exact"/>
        </dgm:presLayoutVars>
      </dgm:prSet>
      <dgm:spPr/>
    </dgm:pt>
    <dgm:pt modelId="{7C68EED2-B93A-4F18-B6EE-C496E4FE7F95}" type="pres">
      <dgm:prSet presAssocID="{40FD6E94-BC62-48BF-B1B3-A4935E4183EE}" presName="compNode" presStyleCnt="0"/>
      <dgm:spPr/>
    </dgm:pt>
    <dgm:pt modelId="{E1A3B23A-5568-4936-A683-10EDE85A1600}" type="pres">
      <dgm:prSet presAssocID="{40FD6E94-BC62-48BF-B1B3-A4935E4183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a:ext>
      </dgm:extLst>
    </dgm:pt>
    <dgm:pt modelId="{E5D09BF0-CDA5-4A43-9D80-FE07791E3727}" type="pres">
      <dgm:prSet presAssocID="{40FD6E94-BC62-48BF-B1B3-A4935E4183EE}" presName="iconSpace" presStyleCnt="0"/>
      <dgm:spPr/>
    </dgm:pt>
    <dgm:pt modelId="{05810916-4786-4BF2-918F-72D725DD89D6}" type="pres">
      <dgm:prSet presAssocID="{40FD6E94-BC62-48BF-B1B3-A4935E4183EE}" presName="parTx" presStyleLbl="revTx" presStyleIdx="0" presStyleCnt="6">
        <dgm:presLayoutVars>
          <dgm:chMax val="0"/>
          <dgm:chPref val="0"/>
        </dgm:presLayoutVars>
      </dgm:prSet>
      <dgm:spPr/>
    </dgm:pt>
    <dgm:pt modelId="{8EDF3CCE-4683-47E9-AB71-ABB0BA92D5C1}" type="pres">
      <dgm:prSet presAssocID="{40FD6E94-BC62-48BF-B1B3-A4935E4183EE}" presName="txSpace" presStyleCnt="0"/>
      <dgm:spPr/>
    </dgm:pt>
    <dgm:pt modelId="{91C71578-40D0-4FEC-8374-5E730A14C7BE}" type="pres">
      <dgm:prSet presAssocID="{40FD6E94-BC62-48BF-B1B3-A4935E4183EE}" presName="desTx" presStyleLbl="revTx" presStyleIdx="1" presStyleCnt="6">
        <dgm:presLayoutVars/>
      </dgm:prSet>
      <dgm:spPr/>
    </dgm:pt>
    <dgm:pt modelId="{B5EF3E98-171D-41D9-99B8-A333E663E03B}" type="pres">
      <dgm:prSet presAssocID="{B4C9DBED-542F-4305-9D5A-C0566D98B5F9}" presName="sibTrans" presStyleCnt="0"/>
      <dgm:spPr/>
    </dgm:pt>
    <dgm:pt modelId="{5FA33A60-1D97-46B1-B443-124C43545C1A}" type="pres">
      <dgm:prSet presAssocID="{331B6C9A-346F-4C44-A0DC-C51527E79DA5}" presName="compNode" presStyleCnt="0"/>
      <dgm:spPr/>
    </dgm:pt>
    <dgm:pt modelId="{7A1B83A1-D787-43AA-B79D-3E7D3A4D866B}" type="pres">
      <dgm:prSet presAssocID="{331B6C9A-346F-4C44-A0DC-C51527E79D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DB8D476B-6157-41DC-999D-3B59E0286164}" type="pres">
      <dgm:prSet presAssocID="{331B6C9A-346F-4C44-A0DC-C51527E79DA5}" presName="iconSpace" presStyleCnt="0"/>
      <dgm:spPr/>
    </dgm:pt>
    <dgm:pt modelId="{F306ED1E-CEC0-4DB2-ACA4-F5E45B952E5B}" type="pres">
      <dgm:prSet presAssocID="{331B6C9A-346F-4C44-A0DC-C51527E79DA5}" presName="parTx" presStyleLbl="revTx" presStyleIdx="2" presStyleCnt="6">
        <dgm:presLayoutVars>
          <dgm:chMax val="0"/>
          <dgm:chPref val="0"/>
        </dgm:presLayoutVars>
      </dgm:prSet>
      <dgm:spPr/>
    </dgm:pt>
    <dgm:pt modelId="{278A744B-50EA-4578-A3BE-56B313F0FCB2}" type="pres">
      <dgm:prSet presAssocID="{331B6C9A-346F-4C44-A0DC-C51527E79DA5}" presName="txSpace" presStyleCnt="0"/>
      <dgm:spPr/>
    </dgm:pt>
    <dgm:pt modelId="{37DD3612-E65A-45FC-8464-36ED692131C8}" type="pres">
      <dgm:prSet presAssocID="{331B6C9A-346F-4C44-A0DC-C51527E79DA5}" presName="desTx" presStyleLbl="revTx" presStyleIdx="3" presStyleCnt="6">
        <dgm:presLayoutVars/>
      </dgm:prSet>
      <dgm:spPr/>
    </dgm:pt>
    <dgm:pt modelId="{A180CA4E-91E5-4403-BA4A-3FF63108F445}" type="pres">
      <dgm:prSet presAssocID="{BA8C48AE-3227-4863-A2E3-1FBA12CC33A2}" presName="sibTrans" presStyleCnt="0"/>
      <dgm:spPr/>
    </dgm:pt>
    <dgm:pt modelId="{83A423D0-9A8D-40D5-A368-297DF8BEF557}" type="pres">
      <dgm:prSet presAssocID="{7C0EC131-8C51-4220-B6C2-825CB607298A}" presName="compNode" presStyleCnt="0"/>
      <dgm:spPr/>
    </dgm:pt>
    <dgm:pt modelId="{D8FA144C-E185-43C3-AB11-B02B740F60A6}" type="pres">
      <dgm:prSet presAssocID="{7C0EC131-8C51-4220-B6C2-825CB60729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8E37E6E4-2365-4F91-8C0C-B63266A623B8}" type="pres">
      <dgm:prSet presAssocID="{7C0EC131-8C51-4220-B6C2-825CB607298A}" presName="iconSpace" presStyleCnt="0"/>
      <dgm:spPr/>
    </dgm:pt>
    <dgm:pt modelId="{DC18572E-0180-4989-B4DE-2BE7AD5A30A1}" type="pres">
      <dgm:prSet presAssocID="{7C0EC131-8C51-4220-B6C2-825CB607298A}" presName="parTx" presStyleLbl="revTx" presStyleIdx="4" presStyleCnt="6">
        <dgm:presLayoutVars>
          <dgm:chMax val="0"/>
          <dgm:chPref val="0"/>
        </dgm:presLayoutVars>
      </dgm:prSet>
      <dgm:spPr/>
    </dgm:pt>
    <dgm:pt modelId="{F366C0DB-0C9E-45AD-ADAA-4A7136858620}" type="pres">
      <dgm:prSet presAssocID="{7C0EC131-8C51-4220-B6C2-825CB607298A}" presName="txSpace" presStyleCnt="0"/>
      <dgm:spPr/>
    </dgm:pt>
    <dgm:pt modelId="{793AFB5F-083A-4918-9C03-C20C511FF633}" type="pres">
      <dgm:prSet presAssocID="{7C0EC131-8C51-4220-B6C2-825CB607298A}" presName="desTx" presStyleLbl="revTx" presStyleIdx="5" presStyleCnt="6">
        <dgm:presLayoutVars/>
      </dgm:prSet>
      <dgm:spPr/>
    </dgm:pt>
  </dgm:ptLst>
  <dgm:cxnLst>
    <dgm:cxn modelId="{C6FDB907-D026-4086-B540-7652FA628155}" srcId="{3F3A4C03-8A6D-49F7-8595-D232D197A633}" destId="{40FD6E94-BC62-48BF-B1B3-A4935E4183EE}" srcOrd="0" destOrd="0" parTransId="{BEF93974-BD7E-41B7-BCDF-C54505A46040}" sibTransId="{B4C9DBED-542F-4305-9D5A-C0566D98B5F9}"/>
    <dgm:cxn modelId="{05B2D50F-F391-480F-BF92-13C8A1730F58}" srcId="{331B6C9A-346F-4C44-A0DC-C51527E79DA5}" destId="{6D2F9603-AAA2-4FB1-8C03-97CB27AF3C95}" srcOrd="1" destOrd="0" parTransId="{8BE5C087-BF46-48E5-B76D-D3B68900B57A}" sibTransId="{EEF3C3AB-3E8A-4344-8BEE-5D81C98B6778}"/>
    <dgm:cxn modelId="{66CA1D2D-CE75-41D0-BCDE-65F59674576D}" srcId="{40FD6E94-BC62-48BF-B1B3-A4935E4183EE}" destId="{88B85496-53C3-4C25-90A3-EFCDEDF7940B}" srcOrd="0" destOrd="0" parTransId="{2305707C-BEC5-4B03-8393-18F6AD038F5A}" sibTransId="{8C96FB2F-BF2C-4200-BDA9-969E10CB4B17}"/>
    <dgm:cxn modelId="{B3DB233E-0B02-43F7-B04D-CC2C82F4A252}" type="presOf" srcId="{926CDBA1-4A0D-455A-A9F6-747FCA059C09}" destId="{793AFB5F-083A-4918-9C03-C20C511FF633}" srcOrd="0" destOrd="0" presId="urn:microsoft.com/office/officeart/2018/2/layout/IconLabelDescriptionList"/>
    <dgm:cxn modelId="{4645125F-8AA5-4E8A-8812-7BBEF0065223}" srcId="{331B6C9A-346F-4C44-A0DC-C51527E79DA5}" destId="{F8E14F4D-81EC-4D8C-8433-0CEE0408D262}" srcOrd="3" destOrd="0" parTransId="{8372DC2A-BA5B-4D41-88A3-B52795A31103}" sibTransId="{A0CE8CDC-76A3-44B6-9C89-D93137DB5E2A}"/>
    <dgm:cxn modelId="{BF0F0A68-75BC-488C-B0C6-B631F073DB10}" srcId="{3F3A4C03-8A6D-49F7-8595-D232D197A633}" destId="{331B6C9A-346F-4C44-A0DC-C51527E79DA5}" srcOrd="1" destOrd="0" parTransId="{78BC58A7-B260-4A3B-8E35-884F5DFBC973}" sibTransId="{BA8C48AE-3227-4863-A2E3-1FBA12CC33A2}"/>
    <dgm:cxn modelId="{3953DD4E-39C3-4193-A906-ED85DA35B1FF}" type="presOf" srcId="{6D2F9603-AAA2-4FB1-8C03-97CB27AF3C95}" destId="{37DD3612-E65A-45FC-8464-36ED692131C8}" srcOrd="0" destOrd="1" presId="urn:microsoft.com/office/officeart/2018/2/layout/IconLabelDescriptionList"/>
    <dgm:cxn modelId="{71433A72-3474-4C75-ACFC-7FD96D8E4836}" type="presOf" srcId="{1EB85FEB-65AD-4DE0-8AA0-641D1DEA1C9D}" destId="{37DD3612-E65A-45FC-8464-36ED692131C8}" srcOrd="0" destOrd="0" presId="urn:microsoft.com/office/officeart/2018/2/layout/IconLabelDescriptionList"/>
    <dgm:cxn modelId="{B6806772-7961-4CF4-9963-66E8E98F3625}" srcId="{7C0EC131-8C51-4220-B6C2-825CB607298A}" destId="{926CDBA1-4A0D-455A-A9F6-747FCA059C09}" srcOrd="0" destOrd="0" parTransId="{980BB0F2-F0C2-4E4E-B7E2-FBE12443B5D5}" sibTransId="{D8466858-507D-4D1B-BED4-B07B3B90810F}"/>
    <dgm:cxn modelId="{FE7BDABE-6D3B-4F9C-B9F0-68ACC2B74696}" srcId="{3F3A4C03-8A6D-49F7-8595-D232D197A633}" destId="{7C0EC131-8C51-4220-B6C2-825CB607298A}" srcOrd="2" destOrd="0" parTransId="{758ABF7B-E77D-4CB9-9BA3-D9A5F9AA7569}" sibTransId="{3B5E1016-79C2-4123-979F-2DADC6692CB8}"/>
    <dgm:cxn modelId="{06B92EC5-A247-434F-BA62-151B66FEA3AB}" type="presOf" srcId="{7C0EC131-8C51-4220-B6C2-825CB607298A}" destId="{DC18572E-0180-4989-B4DE-2BE7AD5A30A1}" srcOrd="0" destOrd="0" presId="urn:microsoft.com/office/officeart/2018/2/layout/IconLabelDescriptionList"/>
    <dgm:cxn modelId="{2CD3B3C7-1DBD-45A7-A5F1-FABA7F199F1F}" type="presOf" srcId="{88B85496-53C3-4C25-90A3-EFCDEDF7940B}" destId="{91C71578-40D0-4FEC-8374-5E730A14C7BE}" srcOrd="0" destOrd="0" presId="urn:microsoft.com/office/officeart/2018/2/layout/IconLabelDescriptionList"/>
    <dgm:cxn modelId="{DA36F3CC-CAE8-42F3-8F3D-79F6F929141B}" type="presOf" srcId="{F8E14F4D-81EC-4D8C-8433-0CEE0408D262}" destId="{37DD3612-E65A-45FC-8464-36ED692131C8}" srcOrd="0" destOrd="3" presId="urn:microsoft.com/office/officeart/2018/2/layout/IconLabelDescriptionList"/>
    <dgm:cxn modelId="{B9588BD7-00FF-42C9-B84C-95D2278D3958}" type="presOf" srcId="{40FD6E94-BC62-48BF-B1B3-A4935E4183EE}" destId="{05810916-4786-4BF2-918F-72D725DD89D6}" srcOrd="0" destOrd="0" presId="urn:microsoft.com/office/officeart/2018/2/layout/IconLabelDescriptionList"/>
    <dgm:cxn modelId="{BBFEB2D7-A2A9-449B-B244-719343432769}" srcId="{331B6C9A-346F-4C44-A0DC-C51527E79DA5}" destId="{1F1C890A-5E2F-4E31-A943-66F796B86468}" srcOrd="2" destOrd="0" parTransId="{E9D9EA32-DBF9-46A0-9A50-E5FD0B51EC6A}" sibTransId="{4F353E6E-764F-4BC5-87FD-A4521AFE504D}"/>
    <dgm:cxn modelId="{FF5305DB-9692-4EA8-9FDE-42FC11088320}" srcId="{331B6C9A-346F-4C44-A0DC-C51527E79DA5}" destId="{1EB85FEB-65AD-4DE0-8AA0-641D1DEA1C9D}" srcOrd="0" destOrd="0" parTransId="{287A9104-3FE4-4B53-BC5F-0906F2C7C13F}" sibTransId="{D1A65224-5614-4BA5-AF93-5E0B1E15BB9F}"/>
    <dgm:cxn modelId="{0EEFF5DD-06AB-4535-A4FF-756A56C4C48D}" type="presOf" srcId="{331B6C9A-346F-4C44-A0DC-C51527E79DA5}" destId="{F306ED1E-CEC0-4DB2-ACA4-F5E45B952E5B}" srcOrd="0" destOrd="0" presId="urn:microsoft.com/office/officeart/2018/2/layout/IconLabelDescriptionList"/>
    <dgm:cxn modelId="{64FC5FF2-170C-420E-B58A-0B3B9EB6E842}" type="presOf" srcId="{3F3A4C03-8A6D-49F7-8595-D232D197A633}" destId="{47B46C4A-E226-4FD2-B021-E5BF380EEE48}" srcOrd="0" destOrd="0" presId="urn:microsoft.com/office/officeart/2018/2/layout/IconLabelDescriptionList"/>
    <dgm:cxn modelId="{FB6619FD-AF08-4F50-B8CE-B518E5BE7920}" type="presOf" srcId="{1F1C890A-5E2F-4E31-A943-66F796B86468}" destId="{37DD3612-E65A-45FC-8464-36ED692131C8}" srcOrd="0" destOrd="2" presId="urn:microsoft.com/office/officeart/2018/2/layout/IconLabelDescriptionList"/>
    <dgm:cxn modelId="{9B4B830F-F744-4DE7-B7D4-7A3AC48AD353}" type="presParOf" srcId="{47B46C4A-E226-4FD2-B021-E5BF380EEE48}" destId="{7C68EED2-B93A-4F18-B6EE-C496E4FE7F95}" srcOrd="0" destOrd="0" presId="urn:microsoft.com/office/officeart/2018/2/layout/IconLabelDescriptionList"/>
    <dgm:cxn modelId="{AB4C7F69-2B12-4722-BAEF-3F2B4490A419}" type="presParOf" srcId="{7C68EED2-B93A-4F18-B6EE-C496E4FE7F95}" destId="{E1A3B23A-5568-4936-A683-10EDE85A1600}" srcOrd="0" destOrd="0" presId="urn:microsoft.com/office/officeart/2018/2/layout/IconLabelDescriptionList"/>
    <dgm:cxn modelId="{B648A192-0B18-4659-939F-F1F988E9AF82}" type="presParOf" srcId="{7C68EED2-B93A-4F18-B6EE-C496E4FE7F95}" destId="{E5D09BF0-CDA5-4A43-9D80-FE07791E3727}" srcOrd="1" destOrd="0" presId="urn:microsoft.com/office/officeart/2018/2/layout/IconLabelDescriptionList"/>
    <dgm:cxn modelId="{0CDF3283-2732-4137-9C19-F9BB4C0E2CE4}" type="presParOf" srcId="{7C68EED2-B93A-4F18-B6EE-C496E4FE7F95}" destId="{05810916-4786-4BF2-918F-72D725DD89D6}" srcOrd="2" destOrd="0" presId="urn:microsoft.com/office/officeart/2018/2/layout/IconLabelDescriptionList"/>
    <dgm:cxn modelId="{6A981FB3-AC47-424E-B15E-B6E8DA1837C8}" type="presParOf" srcId="{7C68EED2-B93A-4F18-B6EE-C496E4FE7F95}" destId="{8EDF3CCE-4683-47E9-AB71-ABB0BA92D5C1}" srcOrd="3" destOrd="0" presId="urn:microsoft.com/office/officeart/2018/2/layout/IconLabelDescriptionList"/>
    <dgm:cxn modelId="{50E4443B-6710-4521-913B-600274F8720B}" type="presParOf" srcId="{7C68EED2-B93A-4F18-B6EE-C496E4FE7F95}" destId="{91C71578-40D0-4FEC-8374-5E730A14C7BE}" srcOrd="4" destOrd="0" presId="urn:microsoft.com/office/officeart/2018/2/layout/IconLabelDescriptionList"/>
    <dgm:cxn modelId="{A044803F-D1C5-4760-8007-D071FEFE1DD0}" type="presParOf" srcId="{47B46C4A-E226-4FD2-B021-E5BF380EEE48}" destId="{B5EF3E98-171D-41D9-99B8-A333E663E03B}" srcOrd="1" destOrd="0" presId="urn:microsoft.com/office/officeart/2018/2/layout/IconLabelDescriptionList"/>
    <dgm:cxn modelId="{91BFEF28-7C71-4793-9E13-3AA685901C43}" type="presParOf" srcId="{47B46C4A-E226-4FD2-B021-E5BF380EEE48}" destId="{5FA33A60-1D97-46B1-B443-124C43545C1A}" srcOrd="2" destOrd="0" presId="urn:microsoft.com/office/officeart/2018/2/layout/IconLabelDescriptionList"/>
    <dgm:cxn modelId="{9E00716F-6E57-4667-9B17-850DCF08764F}" type="presParOf" srcId="{5FA33A60-1D97-46B1-B443-124C43545C1A}" destId="{7A1B83A1-D787-43AA-B79D-3E7D3A4D866B}" srcOrd="0" destOrd="0" presId="urn:microsoft.com/office/officeart/2018/2/layout/IconLabelDescriptionList"/>
    <dgm:cxn modelId="{31C149F5-B2D7-439F-88D0-69148521C9DE}" type="presParOf" srcId="{5FA33A60-1D97-46B1-B443-124C43545C1A}" destId="{DB8D476B-6157-41DC-999D-3B59E0286164}" srcOrd="1" destOrd="0" presId="urn:microsoft.com/office/officeart/2018/2/layout/IconLabelDescriptionList"/>
    <dgm:cxn modelId="{1EE7700F-C1D0-4DE5-838A-E0BD43FC0195}" type="presParOf" srcId="{5FA33A60-1D97-46B1-B443-124C43545C1A}" destId="{F306ED1E-CEC0-4DB2-ACA4-F5E45B952E5B}" srcOrd="2" destOrd="0" presId="urn:microsoft.com/office/officeart/2018/2/layout/IconLabelDescriptionList"/>
    <dgm:cxn modelId="{D922F33A-486F-4F35-9449-8E2BE8059D39}" type="presParOf" srcId="{5FA33A60-1D97-46B1-B443-124C43545C1A}" destId="{278A744B-50EA-4578-A3BE-56B313F0FCB2}" srcOrd="3" destOrd="0" presId="urn:microsoft.com/office/officeart/2018/2/layout/IconLabelDescriptionList"/>
    <dgm:cxn modelId="{58072CF3-8D64-44D5-AFBF-44645A8ABEF7}" type="presParOf" srcId="{5FA33A60-1D97-46B1-B443-124C43545C1A}" destId="{37DD3612-E65A-45FC-8464-36ED692131C8}" srcOrd="4" destOrd="0" presId="urn:microsoft.com/office/officeart/2018/2/layout/IconLabelDescriptionList"/>
    <dgm:cxn modelId="{39652A0D-4439-4CC3-BBD3-79CECCFDCA54}" type="presParOf" srcId="{47B46C4A-E226-4FD2-B021-E5BF380EEE48}" destId="{A180CA4E-91E5-4403-BA4A-3FF63108F445}" srcOrd="3" destOrd="0" presId="urn:microsoft.com/office/officeart/2018/2/layout/IconLabelDescriptionList"/>
    <dgm:cxn modelId="{2242BA80-3603-46AA-9ABC-CAB4EC1DD7C8}" type="presParOf" srcId="{47B46C4A-E226-4FD2-B021-E5BF380EEE48}" destId="{83A423D0-9A8D-40D5-A368-297DF8BEF557}" srcOrd="4" destOrd="0" presId="urn:microsoft.com/office/officeart/2018/2/layout/IconLabelDescriptionList"/>
    <dgm:cxn modelId="{FA944C68-B1E9-4BBF-9060-888F6B291E2C}" type="presParOf" srcId="{83A423D0-9A8D-40D5-A368-297DF8BEF557}" destId="{D8FA144C-E185-43C3-AB11-B02B740F60A6}" srcOrd="0" destOrd="0" presId="urn:microsoft.com/office/officeart/2018/2/layout/IconLabelDescriptionList"/>
    <dgm:cxn modelId="{CED131B6-0AE7-45B9-9873-0DB1E0C7CF90}" type="presParOf" srcId="{83A423D0-9A8D-40D5-A368-297DF8BEF557}" destId="{8E37E6E4-2365-4F91-8C0C-B63266A623B8}" srcOrd="1" destOrd="0" presId="urn:microsoft.com/office/officeart/2018/2/layout/IconLabelDescriptionList"/>
    <dgm:cxn modelId="{DAD105E4-4B04-4B05-B8C5-C0C7F8F7FB14}" type="presParOf" srcId="{83A423D0-9A8D-40D5-A368-297DF8BEF557}" destId="{DC18572E-0180-4989-B4DE-2BE7AD5A30A1}" srcOrd="2" destOrd="0" presId="urn:microsoft.com/office/officeart/2018/2/layout/IconLabelDescriptionList"/>
    <dgm:cxn modelId="{B2307C51-DDCD-41EC-B38E-17AD85C67759}" type="presParOf" srcId="{83A423D0-9A8D-40D5-A368-297DF8BEF557}" destId="{F366C0DB-0C9E-45AD-ADAA-4A7136858620}" srcOrd="3" destOrd="0" presId="urn:microsoft.com/office/officeart/2018/2/layout/IconLabelDescriptionList"/>
    <dgm:cxn modelId="{87B761D5-3CCC-4385-B549-2BC5C5560578}" type="presParOf" srcId="{83A423D0-9A8D-40D5-A368-297DF8BEF557}" destId="{793AFB5F-083A-4918-9C03-C20C511FF633}"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3D4360-BF72-431E-A0E7-098CDCBB3DCC}"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5F005414-63FC-4CEA-A508-E8C1FA00DBE5}">
      <dgm:prSet/>
      <dgm:spPr/>
      <dgm:t>
        <a:bodyPr/>
        <a:lstStyle/>
        <a:p>
          <a:pPr>
            <a:lnSpc>
              <a:spcPct val="100000"/>
            </a:lnSpc>
            <a:defRPr b="1"/>
          </a:pPr>
          <a:r>
            <a:rPr lang="en-US"/>
            <a:t>Advantages of serverless API.</a:t>
          </a:r>
        </a:p>
      </dgm:t>
    </dgm:pt>
    <dgm:pt modelId="{E8A42361-C0A7-4AD9-A31D-E013AEEEB6CC}" type="parTrans" cxnId="{B5862097-88EC-4FF5-AA08-9FB663897BE8}">
      <dgm:prSet/>
      <dgm:spPr/>
      <dgm:t>
        <a:bodyPr/>
        <a:lstStyle/>
        <a:p>
          <a:endParaRPr lang="en-US"/>
        </a:p>
      </dgm:t>
    </dgm:pt>
    <dgm:pt modelId="{B8366A7C-E5D3-48E6-8466-26B13CEC40FE}" type="sibTrans" cxnId="{B5862097-88EC-4FF5-AA08-9FB663897BE8}">
      <dgm:prSet/>
      <dgm:spPr/>
      <dgm:t>
        <a:bodyPr/>
        <a:lstStyle/>
        <a:p>
          <a:endParaRPr lang="en-US"/>
        </a:p>
      </dgm:t>
    </dgm:pt>
    <dgm:pt modelId="{B2DEA5D4-A275-453F-AF3E-D8101B47DA2F}">
      <dgm:prSet/>
      <dgm:spPr/>
      <dgm:t>
        <a:bodyPr/>
        <a:lstStyle/>
        <a:p>
          <a:pPr>
            <a:lnSpc>
              <a:spcPct val="100000"/>
            </a:lnSpc>
          </a:pPr>
          <a:r>
            <a:rPr lang="en-US" dirty="0"/>
            <a:t>No managing servers</a:t>
          </a:r>
        </a:p>
      </dgm:t>
    </dgm:pt>
    <dgm:pt modelId="{64CB3F23-90D3-44FA-BD61-147389AC1C67}" type="parTrans" cxnId="{9646F3BB-3327-481C-A28D-5D78C291A373}">
      <dgm:prSet/>
      <dgm:spPr/>
      <dgm:t>
        <a:bodyPr/>
        <a:lstStyle/>
        <a:p>
          <a:endParaRPr lang="en-US"/>
        </a:p>
      </dgm:t>
    </dgm:pt>
    <dgm:pt modelId="{95130FFD-BBFF-44A4-A921-F91B1B813A78}" type="sibTrans" cxnId="{9646F3BB-3327-481C-A28D-5D78C291A373}">
      <dgm:prSet/>
      <dgm:spPr/>
      <dgm:t>
        <a:bodyPr/>
        <a:lstStyle/>
        <a:p>
          <a:endParaRPr lang="en-US"/>
        </a:p>
      </dgm:t>
    </dgm:pt>
    <dgm:pt modelId="{9BA25CD8-696A-4D3C-A0F8-7E8A1063FBED}">
      <dgm:prSet/>
      <dgm:spPr/>
      <dgm:t>
        <a:bodyPr/>
        <a:lstStyle/>
        <a:p>
          <a:pPr>
            <a:lnSpc>
              <a:spcPct val="100000"/>
            </a:lnSpc>
          </a:pPr>
          <a:r>
            <a:rPr lang="en-US" dirty="0"/>
            <a:t>Auto scaling</a:t>
          </a:r>
        </a:p>
      </dgm:t>
    </dgm:pt>
    <dgm:pt modelId="{A9E22FB3-B6C5-465D-BB22-FEB618B4A0CE}" type="parTrans" cxnId="{58A10F73-A45E-4965-A891-A0BAFAC2B576}">
      <dgm:prSet/>
      <dgm:spPr/>
      <dgm:t>
        <a:bodyPr/>
        <a:lstStyle/>
        <a:p>
          <a:endParaRPr lang="en-US"/>
        </a:p>
      </dgm:t>
    </dgm:pt>
    <dgm:pt modelId="{C0AAF8DC-80E2-43B8-B77F-313044278B77}" type="sibTrans" cxnId="{58A10F73-A45E-4965-A891-A0BAFAC2B576}">
      <dgm:prSet/>
      <dgm:spPr/>
      <dgm:t>
        <a:bodyPr/>
        <a:lstStyle/>
        <a:p>
          <a:endParaRPr lang="en-US"/>
        </a:p>
      </dgm:t>
    </dgm:pt>
    <dgm:pt modelId="{08103A00-2DB4-4ED6-8383-0E07E7A58737}">
      <dgm:prSet/>
      <dgm:spPr/>
      <dgm:t>
        <a:bodyPr/>
        <a:lstStyle/>
        <a:p>
          <a:pPr>
            <a:lnSpc>
              <a:spcPct val="100000"/>
            </a:lnSpc>
          </a:pPr>
          <a:r>
            <a:rPr lang="en-US"/>
            <a:t>portability</a:t>
          </a:r>
        </a:p>
      </dgm:t>
    </dgm:pt>
    <dgm:pt modelId="{177E927A-4C51-44FD-95ED-0A4935B0D308}" type="parTrans" cxnId="{69FC8297-18B0-484B-BDCF-B75BFA677E39}">
      <dgm:prSet/>
      <dgm:spPr/>
      <dgm:t>
        <a:bodyPr/>
        <a:lstStyle/>
        <a:p>
          <a:endParaRPr lang="en-US"/>
        </a:p>
      </dgm:t>
    </dgm:pt>
    <dgm:pt modelId="{15EF2709-8154-4C51-82D2-009535DA3588}" type="sibTrans" cxnId="{69FC8297-18B0-484B-BDCF-B75BFA677E39}">
      <dgm:prSet/>
      <dgm:spPr/>
      <dgm:t>
        <a:bodyPr/>
        <a:lstStyle/>
        <a:p>
          <a:endParaRPr lang="en-US"/>
        </a:p>
      </dgm:t>
    </dgm:pt>
    <dgm:pt modelId="{E1FFEEEA-E805-4065-8F12-0C13E7329DE7}">
      <dgm:prSet/>
      <dgm:spPr/>
      <dgm:t>
        <a:bodyPr/>
        <a:lstStyle/>
        <a:p>
          <a:pPr>
            <a:lnSpc>
              <a:spcPct val="100000"/>
            </a:lnSpc>
            <a:defRPr b="1"/>
          </a:pPr>
          <a:r>
            <a:rPr lang="en-US"/>
            <a:t>Lambda API Logic</a:t>
          </a:r>
        </a:p>
      </dgm:t>
    </dgm:pt>
    <dgm:pt modelId="{EE70BDCE-C365-49F3-9C44-016C4CABEE07}" type="parTrans" cxnId="{19CB8DD5-630F-4860-8269-F58FE986B918}">
      <dgm:prSet/>
      <dgm:spPr/>
      <dgm:t>
        <a:bodyPr/>
        <a:lstStyle/>
        <a:p>
          <a:endParaRPr lang="en-US"/>
        </a:p>
      </dgm:t>
    </dgm:pt>
    <dgm:pt modelId="{5C81E54D-7A2C-4AF5-840E-F71133FFD4B4}" type="sibTrans" cxnId="{19CB8DD5-630F-4860-8269-F58FE986B918}">
      <dgm:prSet/>
      <dgm:spPr/>
      <dgm:t>
        <a:bodyPr/>
        <a:lstStyle/>
        <a:p>
          <a:endParaRPr lang="en-US"/>
        </a:p>
      </dgm:t>
    </dgm:pt>
    <dgm:pt modelId="{C7119266-EA03-46DB-B7EF-26E52AB2D0B5}">
      <dgm:prSet/>
      <dgm:spPr/>
      <dgm:t>
        <a:bodyPr/>
        <a:lstStyle/>
        <a:p>
          <a:pPr>
            <a:lnSpc>
              <a:spcPct val="100000"/>
            </a:lnSpc>
          </a:pPr>
          <a:r>
            <a:rPr lang="en-US" dirty="0"/>
            <a:t>How AWS lambda functions are used with API gateways to handle API requests</a:t>
          </a:r>
        </a:p>
      </dgm:t>
    </dgm:pt>
    <dgm:pt modelId="{4950D489-9E0B-4675-83D0-8F9F65C4043A}" type="parTrans" cxnId="{9C34DF14-9868-443C-BEE6-62796F3C028A}">
      <dgm:prSet/>
      <dgm:spPr/>
      <dgm:t>
        <a:bodyPr/>
        <a:lstStyle/>
        <a:p>
          <a:endParaRPr lang="en-US"/>
        </a:p>
      </dgm:t>
    </dgm:pt>
    <dgm:pt modelId="{FA4457C5-F484-4D84-8A5D-4634C891A12B}" type="sibTrans" cxnId="{9C34DF14-9868-443C-BEE6-62796F3C028A}">
      <dgm:prSet/>
      <dgm:spPr/>
      <dgm:t>
        <a:bodyPr/>
        <a:lstStyle/>
        <a:p>
          <a:endParaRPr lang="en-US"/>
        </a:p>
      </dgm:t>
    </dgm:pt>
    <dgm:pt modelId="{A8205DA5-059E-4423-891F-C1487D004FFA}">
      <dgm:prSet/>
      <dgm:spPr/>
      <dgm:t>
        <a:bodyPr/>
        <a:lstStyle/>
        <a:p>
          <a:pPr>
            <a:lnSpc>
              <a:spcPct val="100000"/>
            </a:lnSpc>
            <a:defRPr b="1"/>
          </a:pPr>
          <a:r>
            <a:rPr lang="en-US"/>
            <a:t>Scripts Produced</a:t>
          </a:r>
        </a:p>
      </dgm:t>
    </dgm:pt>
    <dgm:pt modelId="{E2DC43BB-2698-4CEF-AC66-4D3229A552E9}" type="parTrans" cxnId="{1B584C3E-10EA-479D-9F14-B0FCA89107D9}">
      <dgm:prSet/>
      <dgm:spPr/>
      <dgm:t>
        <a:bodyPr/>
        <a:lstStyle/>
        <a:p>
          <a:endParaRPr lang="en-US"/>
        </a:p>
      </dgm:t>
    </dgm:pt>
    <dgm:pt modelId="{05FE8339-6E2E-422F-8BB8-FEE67F0E28E5}" type="sibTrans" cxnId="{1B584C3E-10EA-479D-9F14-B0FCA89107D9}">
      <dgm:prSet/>
      <dgm:spPr/>
      <dgm:t>
        <a:bodyPr/>
        <a:lstStyle/>
        <a:p>
          <a:endParaRPr lang="en-US"/>
        </a:p>
      </dgm:t>
    </dgm:pt>
    <dgm:pt modelId="{8ACACFDF-EB85-4DD6-AA7B-59FC0F50E4F1}">
      <dgm:prSet/>
      <dgm:spPr/>
      <dgm:t>
        <a:bodyPr/>
        <a:lstStyle/>
        <a:p>
          <a:pPr>
            <a:lnSpc>
              <a:spcPct val="100000"/>
            </a:lnSpc>
          </a:pPr>
          <a:r>
            <a:rPr lang="en-US"/>
            <a:t>Lambda Function Code</a:t>
          </a:r>
        </a:p>
      </dgm:t>
    </dgm:pt>
    <dgm:pt modelId="{FFB37AD5-D6CD-4CBD-973A-F16BF818A0D6}" type="parTrans" cxnId="{E3E07E69-707C-42F3-9ABC-A6CBA8F87AD9}">
      <dgm:prSet/>
      <dgm:spPr/>
      <dgm:t>
        <a:bodyPr/>
        <a:lstStyle/>
        <a:p>
          <a:endParaRPr lang="en-US"/>
        </a:p>
      </dgm:t>
    </dgm:pt>
    <dgm:pt modelId="{D71E931B-A555-433B-AAA0-C7559501A9FC}" type="sibTrans" cxnId="{E3E07E69-707C-42F3-9ABC-A6CBA8F87AD9}">
      <dgm:prSet/>
      <dgm:spPr/>
      <dgm:t>
        <a:bodyPr/>
        <a:lstStyle/>
        <a:p>
          <a:endParaRPr lang="en-US"/>
        </a:p>
      </dgm:t>
    </dgm:pt>
    <dgm:pt modelId="{03F47125-1C6A-4533-8377-44C9F53814C2}">
      <dgm:prSet/>
      <dgm:spPr/>
      <dgm:t>
        <a:bodyPr/>
        <a:lstStyle/>
        <a:p>
          <a:pPr>
            <a:lnSpc>
              <a:spcPct val="100000"/>
            </a:lnSpc>
          </a:pPr>
          <a:r>
            <a:rPr lang="en-US" dirty="0"/>
            <a:t>Infrastructure Cide</a:t>
          </a:r>
        </a:p>
      </dgm:t>
    </dgm:pt>
    <dgm:pt modelId="{17EA98EF-02E0-4127-87A7-3B4D6AC8F7A1}" type="parTrans" cxnId="{11B1492E-2C34-4998-9F6F-8CCA0AAB8F79}">
      <dgm:prSet/>
      <dgm:spPr/>
      <dgm:t>
        <a:bodyPr/>
        <a:lstStyle/>
        <a:p>
          <a:endParaRPr lang="en-US"/>
        </a:p>
      </dgm:t>
    </dgm:pt>
    <dgm:pt modelId="{43D95028-2F79-4B07-B0E0-54C6197A9854}" type="sibTrans" cxnId="{11B1492E-2C34-4998-9F6F-8CCA0AAB8F79}">
      <dgm:prSet/>
      <dgm:spPr/>
      <dgm:t>
        <a:bodyPr/>
        <a:lstStyle/>
        <a:p>
          <a:endParaRPr lang="en-US"/>
        </a:p>
      </dgm:t>
    </dgm:pt>
    <dgm:pt modelId="{329C1200-8883-40FB-8EAA-1EA4CA7ACD04}">
      <dgm:prSet/>
      <dgm:spPr/>
      <dgm:t>
        <a:bodyPr/>
        <a:lstStyle/>
        <a:p>
          <a:pPr>
            <a:lnSpc>
              <a:spcPct val="100000"/>
            </a:lnSpc>
          </a:pPr>
          <a:r>
            <a:rPr lang="en-US" dirty="0"/>
            <a:t>IAM Roles</a:t>
          </a:r>
        </a:p>
      </dgm:t>
    </dgm:pt>
    <dgm:pt modelId="{35BBAF25-B372-4157-8163-7E49AC409CAC}" type="parTrans" cxnId="{5A0DCC63-7F58-4119-9D2B-9C6CDCB9E8AF}">
      <dgm:prSet/>
      <dgm:spPr/>
      <dgm:t>
        <a:bodyPr/>
        <a:lstStyle/>
        <a:p>
          <a:endParaRPr lang="en-US"/>
        </a:p>
      </dgm:t>
    </dgm:pt>
    <dgm:pt modelId="{5DECC319-4F7A-4A3B-91D6-31EFBC6E8FAB}" type="sibTrans" cxnId="{5A0DCC63-7F58-4119-9D2B-9C6CDCB9E8AF}">
      <dgm:prSet/>
      <dgm:spPr/>
      <dgm:t>
        <a:bodyPr/>
        <a:lstStyle/>
        <a:p>
          <a:endParaRPr lang="en-US"/>
        </a:p>
      </dgm:t>
    </dgm:pt>
    <dgm:pt modelId="{C42329CF-7A93-4A5A-AFCC-D1210DEB5EE2}">
      <dgm:prSet/>
      <dgm:spPr/>
      <dgm:t>
        <a:bodyPr/>
        <a:lstStyle/>
        <a:p>
          <a:pPr>
            <a:lnSpc>
              <a:spcPct val="100000"/>
            </a:lnSpc>
            <a:defRPr b="1"/>
          </a:pPr>
          <a:r>
            <a:rPr lang="en-US"/>
            <a:t>Integrate Front to backend</a:t>
          </a:r>
          <a:endParaRPr lang="en-US" dirty="0"/>
        </a:p>
      </dgm:t>
    </dgm:pt>
    <dgm:pt modelId="{0AEF60A7-3346-4097-9A5B-C5D4FE1525B0}" type="parTrans" cxnId="{4A9C5B13-245A-435F-88BE-B823373ECFCF}">
      <dgm:prSet/>
      <dgm:spPr/>
      <dgm:t>
        <a:bodyPr/>
        <a:lstStyle/>
        <a:p>
          <a:endParaRPr lang="en-US"/>
        </a:p>
      </dgm:t>
    </dgm:pt>
    <dgm:pt modelId="{D34B1ED0-1A3D-4624-A7BC-8996547DA79A}" type="sibTrans" cxnId="{4A9C5B13-245A-435F-88BE-B823373ECFCF}">
      <dgm:prSet/>
      <dgm:spPr/>
      <dgm:t>
        <a:bodyPr/>
        <a:lstStyle/>
        <a:p>
          <a:endParaRPr lang="en-US"/>
        </a:p>
      </dgm:t>
    </dgm:pt>
    <dgm:pt modelId="{811DE59B-3926-4B96-8F04-D4E26989B115}">
      <dgm:prSet/>
      <dgm:spPr/>
      <dgm:t>
        <a:bodyPr/>
        <a:lstStyle/>
        <a:p>
          <a:pPr>
            <a:lnSpc>
              <a:spcPct val="100000"/>
            </a:lnSpc>
          </a:pPr>
          <a:r>
            <a:rPr lang="en-US" dirty="0"/>
            <a:t>User sends request -&gt; API Gateway -&gt; Lambda -&gt; API Gateway -&gt; User</a:t>
          </a:r>
        </a:p>
      </dgm:t>
    </dgm:pt>
    <dgm:pt modelId="{3A21FE52-25CF-445C-A725-9C165DA85990}" type="parTrans" cxnId="{B12C0AAC-389F-410E-90F8-C1C9802CCFDF}">
      <dgm:prSet/>
      <dgm:spPr/>
      <dgm:t>
        <a:bodyPr/>
        <a:lstStyle/>
        <a:p>
          <a:endParaRPr lang="en-US"/>
        </a:p>
      </dgm:t>
    </dgm:pt>
    <dgm:pt modelId="{39C55D2C-9C39-4B15-897E-8CA8EEC38B2C}" type="sibTrans" cxnId="{B12C0AAC-389F-410E-90F8-C1C9802CCFDF}">
      <dgm:prSet/>
      <dgm:spPr/>
      <dgm:t>
        <a:bodyPr/>
        <a:lstStyle/>
        <a:p>
          <a:endParaRPr lang="en-US"/>
        </a:p>
      </dgm:t>
    </dgm:pt>
    <dgm:pt modelId="{C2CC3DE6-C560-43C1-BA96-334E429EBA29}" type="pres">
      <dgm:prSet presAssocID="{FB3D4360-BF72-431E-A0E7-098CDCBB3DCC}" presName="root" presStyleCnt="0">
        <dgm:presLayoutVars>
          <dgm:dir/>
          <dgm:resizeHandles val="exact"/>
        </dgm:presLayoutVars>
      </dgm:prSet>
      <dgm:spPr/>
    </dgm:pt>
    <dgm:pt modelId="{FE689F38-DAB9-460D-B609-FDB51EE1128C}" type="pres">
      <dgm:prSet presAssocID="{5F005414-63FC-4CEA-A508-E8C1FA00DBE5}" presName="compNode" presStyleCnt="0"/>
      <dgm:spPr/>
    </dgm:pt>
    <dgm:pt modelId="{512CE187-B568-4DD2-8B28-C6B36C88D13B}" type="pres">
      <dgm:prSet presAssocID="{5F005414-63FC-4CEA-A508-E8C1FA00DBE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E544693B-68EC-4ABA-886B-C54E4DB043B0}" type="pres">
      <dgm:prSet presAssocID="{5F005414-63FC-4CEA-A508-E8C1FA00DBE5}" presName="iconSpace" presStyleCnt="0"/>
      <dgm:spPr/>
    </dgm:pt>
    <dgm:pt modelId="{D4147C9A-50BC-4DEA-A7CF-8EB10C918902}" type="pres">
      <dgm:prSet presAssocID="{5F005414-63FC-4CEA-A508-E8C1FA00DBE5}" presName="parTx" presStyleLbl="revTx" presStyleIdx="0" presStyleCnt="8">
        <dgm:presLayoutVars>
          <dgm:chMax val="0"/>
          <dgm:chPref val="0"/>
        </dgm:presLayoutVars>
      </dgm:prSet>
      <dgm:spPr/>
    </dgm:pt>
    <dgm:pt modelId="{C1BB9FE7-82AF-4C1E-BA62-663827BB7F33}" type="pres">
      <dgm:prSet presAssocID="{5F005414-63FC-4CEA-A508-E8C1FA00DBE5}" presName="txSpace" presStyleCnt="0"/>
      <dgm:spPr/>
    </dgm:pt>
    <dgm:pt modelId="{C6168AAA-7275-4F61-9705-237C2F36EFAC}" type="pres">
      <dgm:prSet presAssocID="{5F005414-63FC-4CEA-A508-E8C1FA00DBE5}" presName="desTx" presStyleLbl="revTx" presStyleIdx="1" presStyleCnt="8">
        <dgm:presLayoutVars/>
      </dgm:prSet>
      <dgm:spPr/>
    </dgm:pt>
    <dgm:pt modelId="{C403A689-ED6E-4152-91A9-40A24393499A}" type="pres">
      <dgm:prSet presAssocID="{B8366A7C-E5D3-48E6-8466-26B13CEC40FE}" presName="sibTrans" presStyleCnt="0"/>
      <dgm:spPr/>
    </dgm:pt>
    <dgm:pt modelId="{C4B453C8-9B00-4041-9136-873FF85CBD49}" type="pres">
      <dgm:prSet presAssocID="{E1FFEEEA-E805-4065-8F12-0C13E7329DE7}" presName="compNode" presStyleCnt="0"/>
      <dgm:spPr/>
    </dgm:pt>
    <dgm:pt modelId="{726BA714-9DB4-4A24-86E1-E58D79B67F5A}" type="pres">
      <dgm:prSet presAssocID="{E1FFEEEA-E805-4065-8F12-0C13E7329DE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36F7225D-8243-4E09-B73D-B1F0695AB70C}" type="pres">
      <dgm:prSet presAssocID="{E1FFEEEA-E805-4065-8F12-0C13E7329DE7}" presName="iconSpace" presStyleCnt="0"/>
      <dgm:spPr/>
    </dgm:pt>
    <dgm:pt modelId="{0766F832-5C57-4EA6-AA83-BEF8EF9322C7}" type="pres">
      <dgm:prSet presAssocID="{E1FFEEEA-E805-4065-8F12-0C13E7329DE7}" presName="parTx" presStyleLbl="revTx" presStyleIdx="2" presStyleCnt="8">
        <dgm:presLayoutVars>
          <dgm:chMax val="0"/>
          <dgm:chPref val="0"/>
        </dgm:presLayoutVars>
      </dgm:prSet>
      <dgm:spPr/>
    </dgm:pt>
    <dgm:pt modelId="{55AFCCCA-B2C1-4306-8836-CF5733F4EA34}" type="pres">
      <dgm:prSet presAssocID="{E1FFEEEA-E805-4065-8F12-0C13E7329DE7}" presName="txSpace" presStyleCnt="0"/>
      <dgm:spPr/>
    </dgm:pt>
    <dgm:pt modelId="{4020556D-1AB3-4BF8-A921-734972621A88}" type="pres">
      <dgm:prSet presAssocID="{E1FFEEEA-E805-4065-8F12-0C13E7329DE7}" presName="desTx" presStyleLbl="revTx" presStyleIdx="3" presStyleCnt="8">
        <dgm:presLayoutVars/>
      </dgm:prSet>
      <dgm:spPr/>
    </dgm:pt>
    <dgm:pt modelId="{9A53F1D8-6224-4E85-9C62-9876366DDC42}" type="pres">
      <dgm:prSet presAssocID="{5C81E54D-7A2C-4AF5-840E-F71133FFD4B4}" presName="sibTrans" presStyleCnt="0"/>
      <dgm:spPr/>
    </dgm:pt>
    <dgm:pt modelId="{87530F50-E2FF-4A79-B5CB-C87217EE0C48}" type="pres">
      <dgm:prSet presAssocID="{C42329CF-7A93-4A5A-AFCC-D1210DEB5EE2}" presName="compNode" presStyleCnt="0"/>
      <dgm:spPr/>
    </dgm:pt>
    <dgm:pt modelId="{4C8D45E6-AC8B-4CA4-A6F0-F3F6E9459F27}" type="pres">
      <dgm:prSet presAssocID="{C42329CF-7A93-4A5A-AFCC-D1210DEB5EE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ycle with people outline"/>
        </a:ext>
      </dgm:extLst>
    </dgm:pt>
    <dgm:pt modelId="{AFA239AB-2B96-4020-B4DE-2870AAA80DEB}" type="pres">
      <dgm:prSet presAssocID="{C42329CF-7A93-4A5A-AFCC-D1210DEB5EE2}" presName="iconSpace" presStyleCnt="0"/>
      <dgm:spPr/>
    </dgm:pt>
    <dgm:pt modelId="{F28E8518-0DC5-4F68-BBC2-684641F84BB9}" type="pres">
      <dgm:prSet presAssocID="{C42329CF-7A93-4A5A-AFCC-D1210DEB5EE2}" presName="parTx" presStyleLbl="revTx" presStyleIdx="4" presStyleCnt="8">
        <dgm:presLayoutVars>
          <dgm:chMax val="0"/>
          <dgm:chPref val="0"/>
        </dgm:presLayoutVars>
      </dgm:prSet>
      <dgm:spPr/>
    </dgm:pt>
    <dgm:pt modelId="{0EE2BEEC-A63E-4546-98AA-03AC9496F725}" type="pres">
      <dgm:prSet presAssocID="{C42329CF-7A93-4A5A-AFCC-D1210DEB5EE2}" presName="txSpace" presStyleCnt="0"/>
      <dgm:spPr/>
    </dgm:pt>
    <dgm:pt modelId="{6508326F-807B-420D-9805-47E33C2BAD10}" type="pres">
      <dgm:prSet presAssocID="{C42329CF-7A93-4A5A-AFCC-D1210DEB5EE2}" presName="desTx" presStyleLbl="revTx" presStyleIdx="5" presStyleCnt="8">
        <dgm:presLayoutVars/>
      </dgm:prSet>
      <dgm:spPr/>
    </dgm:pt>
    <dgm:pt modelId="{324E8999-E54D-49E9-B285-A5AE54A7697B}" type="pres">
      <dgm:prSet presAssocID="{D34B1ED0-1A3D-4624-A7BC-8996547DA79A}" presName="sibTrans" presStyleCnt="0"/>
      <dgm:spPr/>
    </dgm:pt>
    <dgm:pt modelId="{C6AE8E9C-CD98-4CDA-889C-791DBEA50143}" type="pres">
      <dgm:prSet presAssocID="{A8205DA5-059E-4423-891F-C1487D004FFA}" presName="compNode" presStyleCnt="0"/>
      <dgm:spPr/>
    </dgm:pt>
    <dgm:pt modelId="{7DDCE24C-7EE2-47A9-B809-0D2704E7228F}" type="pres">
      <dgm:prSet presAssocID="{A8205DA5-059E-4423-891F-C1487D004FF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87741B3F-24F9-4856-8CB0-E74487F652A6}" type="pres">
      <dgm:prSet presAssocID="{A8205DA5-059E-4423-891F-C1487D004FFA}" presName="iconSpace" presStyleCnt="0"/>
      <dgm:spPr/>
    </dgm:pt>
    <dgm:pt modelId="{61B8F32F-81BA-4896-9F78-9F6A7B2DA8D0}" type="pres">
      <dgm:prSet presAssocID="{A8205DA5-059E-4423-891F-C1487D004FFA}" presName="parTx" presStyleLbl="revTx" presStyleIdx="6" presStyleCnt="8">
        <dgm:presLayoutVars>
          <dgm:chMax val="0"/>
          <dgm:chPref val="0"/>
        </dgm:presLayoutVars>
      </dgm:prSet>
      <dgm:spPr/>
    </dgm:pt>
    <dgm:pt modelId="{4A52101D-193A-4D51-B069-27856A377680}" type="pres">
      <dgm:prSet presAssocID="{A8205DA5-059E-4423-891F-C1487D004FFA}" presName="txSpace" presStyleCnt="0"/>
      <dgm:spPr/>
    </dgm:pt>
    <dgm:pt modelId="{AE4A7AD9-90BF-4AE6-BC29-325FCFD9EB0B}" type="pres">
      <dgm:prSet presAssocID="{A8205DA5-059E-4423-891F-C1487D004FFA}" presName="desTx" presStyleLbl="revTx" presStyleIdx="7" presStyleCnt="8">
        <dgm:presLayoutVars/>
      </dgm:prSet>
      <dgm:spPr/>
    </dgm:pt>
  </dgm:ptLst>
  <dgm:cxnLst>
    <dgm:cxn modelId="{4A9C5B13-245A-435F-88BE-B823373ECFCF}" srcId="{FB3D4360-BF72-431E-A0E7-098CDCBB3DCC}" destId="{C42329CF-7A93-4A5A-AFCC-D1210DEB5EE2}" srcOrd="2" destOrd="0" parTransId="{0AEF60A7-3346-4097-9A5B-C5D4FE1525B0}" sibTransId="{D34B1ED0-1A3D-4624-A7BC-8996547DA79A}"/>
    <dgm:cxn modelId="{9C34DF14-9868-443C-BEE6-62796F3C028A}" srcId="{E1FFEEEA-E805-4065-8F12-0C13E7329DE7}" destId="{C7119266-EA03-46DB-B7EF-26E52AB2D0B5}" srcOrd="0" destOrd="0" parTransId="{4950D489-9E0B-4675-83D0-8F9F65C4043A}" sibTransId="{FA4457C5-F484-4D84-8A5D-4634C891A12B}"/>
    <dgm:cxn modelId="{FBA1B323-0550-4987-A123-0B8383D42E74}" type="presOf" srcId="{A8205DA5-059E-4423-891F-C1487D004FFA}" destId="{61B8F32F-81BA-4896-9F78-9F6A7B2DA8D0}" srcOrd="0" destOrd="0" presId="urn:microsoft.com/office/officeart/2018/5/layout/CenteredIconLabelDescriptionList"/>
    <dgm:cxn modelId="{11B1492E-2C34-4998-9F6F-8CCA0AAB8F79}" srcId="{A8205DA5-059E-4423-891F-C1487D004FFA}" destId="{03F47125-1C6A-4533-8377-44C9F53814C2}" srcOrd="1" destOrd="0" parTransId="{17EA98EF-02E0-4127-87A7-3B4D6AC8F7A1}" sibTransId="{43D95028-2F79-4B07-B0E0-54C6197A9854}"/>
    <dgm:cxn modelId="{1B584C3E-10EA-479D-9F14-B0FCA89107D9}" srcId="{FB3D4360-BF72-431E-A0E7-098CDCBB3DCC}" destId="{A8205DA5-059E-4423-891F-C1487D004FFA}" srcOrd="3" destOrd="0" parTransId="{E2DC43BB-2698-4CEF-AC66-4D3229A552E9}" sibTransId="{05FE8339-6E2E-422F-8BB8-FEE67F0E28E5}"/>
    <dgm:cxn modelId="{5A0DCC63-7F58-4119-9D2B-9C6CDCB9E8AF}" srcId="{A8205DA5-059E-4423-891F-C1487D004FFA}" destId="{329C1200-8883-40FB-8EAA-1EA4CA7ACD04}" srcOrd="2" destOrd="0" parTransId="{35BBAF25-B372-4157-8163-7E49AC409CAC}" sibTransId="{5DECC319-4F7A-4A3B-91D6-31EFBC6E8FAB}"/>
    <dgm:cxn modelId="{E3E07E69-707C-42F3-9ABC-A6CBA8F87AD9}" srcId="{A8205DA5-059E-4423-891F-C1487D004FFA}" destId="{8ACACFDF-EB85-4DD6-AA7B-59FC0F50E4F1}" srcOrd="0" destOrd="0" parTransId="{FFB37AD5-D6CD-4CBD-973A-F16BF818A0D6}" sibTransId="{D71E931B-A555-433B-AAA0-C7559501A9FC}"/>
    <dgm:cxn modelId="{85C08869-51E6-4199-B852-7BE914AE478E}" type="presOf" srcId="{C42329CF-7A93-4A5A-AFCC-D1210DEB5EE2}" destId="{F28E8518-0DC5-4F68-BBC2-684641F84BB9}" srcOrd="0" destOrd="0" presId="urn:microsoft.com/office/officeart/2018/5/layout/CenteredIconLabelDescriptionList"/>
    <dgm:cxn modelId="{9C68F84F-7712-40B9-8E01-9979F4283E00}" type="presOf" srcId="{9BA25CD8-696A-4D3C-A0F8-7E8A1063FBED}" destId="{C6168AAA-7275-4F61-9705-237C2F36EFAC}" srcOrd="0" destOrd="1" presId="urn:microsoft.com/office/officeart/2018/5/layout/CenteredIconLabelDescriptionList"/>
    <dgm:cxn modelId="{3DB53971-B190-4EFB-A03B-D06AFA69B948}" type="presOf" srcId="{E1FFEEEA-E805-4065-8F12-0C13E7329DE7}" destId="{0766F832-5C57-4EA6-AA83-BEF8EF9322C7}" srcOrd="0" destOrd="0" presId="urn:microsoft.com/office/officeart/2018/5/layout/CenteredIconLabelDescriptionList"/>
    <dgm:cxn modelId="{CCB02C72-0D43-4D73-99CC-6AED6CC650C3}" type="presOf" srcId="{329C1200-8883-40FB-8EAA-1EA4CA7ACD04}" destId="{AE4A7AD9-90BF-4AE6-BC29-325FCFD9EB0B}" srcOrd="0" destOrd="2" presId="urn:microsoft.com/office/officeart/2018/5/layout/CenteredIconLabelDescriptionList"/>
    <dgm:cxn modelId="{58A10F73-A45E-4965-A891-A0BAFAC2B576}" srcId="{5F005414-63FC-4CEA-A508-E8C1FA00DBE5}" destId="{9BA25CD8-696A-4D3C-A0F8-7E8A1063FBED}" srcOrd="1" destOrd="0" parTransId="{A9E22FB3-B6C5-465D-BB22-FEB618B4A0CE}" sibTransId="{C0AAF8DC-80E2-43B8-B77F-313044278B77}"/>
    <dgm:cxn modelId="{61154F59-FA29-4307-8668-9ACEF607D548}" type="presOf" srcId="{FB3D4360-BF72-431E-A0E7-098CDCBB3DCC}" destId="{C2CC3DE6-C560-43C1-BA96-334E429EBA29}" srcOrd="0" destOrd="0" presId="urn:microsoft.com/office/officeart/2018/5/layout/CenteredIconLabelDescriptionList"/>
    <dgm:cxn modelId="{B5862097-88EC-4FF5-AA08-9FB663897BE8}" srcId="{FB3D4360-BF72-431E-A0E7-098CDCBB3DCC}" destId="{5F005414-63FC-4CEA-A508-E8C1FA00DBE5}" srcOrd="0" destOrd="0" parTransId="{E8A42361-C0A7-4AD9-A31D-E013AEEEB6CC}" sibTransId="{B8366A7C-E5D3-48E6-8466-26B13CEC40FE}"/>
    <dgm:cxn modelId="{69FC8297-18B0-484B-BDCF-B75BFA677E39}" srcId="{5F005414-63FC-4CEA-A508-E8C1FA00DBE5}" destId="{08103A00-2DB4-4ED6-8383-0E07E7A58737}" srcOrd="2" destOrd="0" parTransId="{177E927A-4C51-44FD-95ED-0A4935B0D308}" sibTransId="{15EF2709-8154-4C51-82D2-009535DA3588}"/>
    <dgm:cxn modelId="{1BC9459B-6053-4B57-8CB0-6FF2021F59BF}" type="presOf" srcId="{811DE59B-3926-4B96-8F04-D4E26989B115}" destId="{6508326F-807B-420D-9805-47E33C2BAD10}" srcOrd="0" destOrd="0" presId="urn:microsoft.com/office/officeart/2018/5/layout/CenteredIconLabelDescriptionList"/>
    <dgm:cxn modelId="{7D20C8A8-C7F4-41BD-A577-B71AB770701C}" type="presOf" srcId="{03F47125-1C6A-4533-8377-44C9F53814C2}" destId="{AE4A7AD9-90BF-4AE6-BC29-325FCFD9EB0B}" srcOrd="0" destOrd="1" presId="urn:microsoft.com/office/officeart/2018/5/layout/CenteredIconLabelDescriptionList"/>
    <dgm:cxn modelId="{B12C0AAC-389F-410E-90F8-C1C9802CCFDF}" srcId="{C42329CF-7A93-4A5A-AFCC-D1210DEB5EE2}" destId="{811DE59B-3926-4B96-8F04-D4E26989B115}" srcOrd="0" destOrd="0" parTransId="{3A21FE52-25CF-445C-A725-9C165DA85990}" sibTransId="{39C55D2C-9C39-4B15-897E-8CA8EEC38B2C}"/>
    <dgm:cxn modelId="{9646F3BB-3327-481C-A28D-5D78C291A373}" srcId="{5F005414-63FC-4CEA-A508-E8C1FA00DBE5}" destId="{B2DEA5D4-A275-453F-AF3E-D8101B47DA2F}" srcOrd="0" destOrd="0" parTransId="{64CB3F23-90D3-44FA-BD61-147389AC1C67}" sibTransId="{95130FFD-BBFF-44A4-A921-F91B1B813A78}"/>
    <dgm:cxn modelId="{9B323CBE-AB15-4EAB-B98C-9F045E549134}" type="presOf" srcId="{8ACACFDF-EB85-4DD6-AA7B-59FC0F50E4F1}" destId="{AE4A7AD9-90BF-4AE6-BC29-325FCFD9EB0B}" srcOrd="0" destOrd="0" presId="urn:microsoft.com/office/officeart/2018/5/layout/CenteredIconLabelDescriptionList"/>
    <dgm:cxn modelId="{EB0450BE-5B4E-4B30-B8DB-6F606C96E10F}" type="presOf" srcId="{B2DEA5D4-A275-453F-AF3E-D8101B47DA2F}" destId="{C6168AAA-7275-4F61-9705-237C2F36EFAC}" srcOrd="0" destOrd="0" presId="urn:microsoft.com/office/officeart/2018/5/layout/CenteredIconLabelDescriptionList"/>
    <dgm:cxn modelId="{92684ABF-845F-4D09-B4F5-21AF0EFB74DD}" type="presOf" srcId="{08103A00-2DB4-4ED6-8383-0E07E7A58737}" destId="{C6168AAA-7275-4F61-9705-237C2F36EFAC}" srcOrd="0" destOrd="2" presId="urn:microsoft.com/office/officeart/2018/5/layout/CenteredIconLabelDescriptionList"/>
    <dgm:cxn modelId="{133BB0C1-1C2C-4EFD-9762-109A6A4E2BB0}" type="presOf" srcId="{5F005414-63FC-4CEA-A508-E8C1FA00DBE5}" destId="{D4147C9A-50BC-4DEA-A7CF-8EB10C918902}" srcOrd="0" destOrd="0" presId="urn:microsoft.com/office/officeart/2018/5/layout/CenteredIconLabelDescriptionList"/>
    <dgm:cxn modelId="{19CB8DD5-630F-4860-8269-F58FE986B918}" srcId="{FB3D4360-BF72-431E-A0E7-098CDCBB3DCC}" destId="{E1FFEEEA-E805-4065-8F12-0C13E7329DE7}" srcOrd="1" destOrd="0" parTransId="{EE70BDCE-C365-49F3-9C44-016C4CABEE07}" sibTransId="{5C81E54D-7A2C-4AF5-840E-F71133FFD4B4}"/>
    <dgm:cxn modelId="{8A128CFC-D421-4DCF-AF6C-41FE2315530A}" type="presOf" srcId="{C7119266-EA03-46DB-B7EF-26E52AB2D0B5}" destId="{4020556D-1AB3-4BF8-A921-734972621A88}" srcOrd="0" destOrd="0" presId="urn:microsoft.com/office/officeart/2018/5/layout/CenteredIconLabelDescriptionList"/>
    <dgm:cxn modelId="{C43F9995-4F1A-4AC8-8DD0-81E11C62F473}" type="presParOf" srcId="{C2CC3DE6-C560-43C1-BA96-334E429EBA29}" destId="{FE689F38-DAB9-460D-B609-FDB51EE1128C}" srcOrd="0" destOrd="0" presId="urn:microsoft.com/office/officeart/2018/5/layout/CenteredIconLabelDescriptionList"/>
    <dgm:cxn modelId="{B04E1593-6C4B-4314-95DF-9636A4061348}" type="presParOf" srcId="{FE689F38-DAB9-460D-B609-FDB51EE1128C}" destId="{512CE187-B568-4DD2-8B28-C6B36C88D13B}" srcOrd="0" destOrd="0" presId="urn:microsoft.com/office/officeart/2018/5/layout/CenteredIconLabelDescriptionList"/>
    <dgm:cxn modelId="{FD443E52-1198-4415-9ECB-06F09B744885}" type="presParOf" srcId="{FE689F38-DAB9-460D-B609-FDB51EE1128C}" destId="{E544693B-68EC-4ABA-886B-C54E4DB043B0}" srcOrd="1" destOrd="0" presId="urn:microsoft.com/office/officeart/2018/5/layout/CenteredIconLabelDescriptionList"/>
    <dgm:cxn modelId="{356CB9A4-AFED-4881-A2BA-D9C29360E86C}" type="presParOf" srcId="{FE689F38-DAB9-460D-B609-FDB51EE1128C}" destId="{D4147C9A-50BC-4DEA-A7CF-8EB10C918902}" srcOrd="2" destOrd="0" presId="urn:microsoft.com/office/officeart/2018/5/layout/CenteredIconLabelDescriptionList"/>
    <dgm:cxn modelId="{E3F3741A-22F1-4109-A508-56D9A4A67DBF}" type="presParOf" srcId="{FE689F38-DAB9-460D-B609-FDB51EE1128C}" destId="{C1BB9FE7-82AF-4C1E-BA62-663827BB7F33}" srcOrd="3" destOrd="0" presId="urn:microsoft.com/office/officeart/2018/5/layout/CenteredIconLabelDescriptionList"/>
    <dgm:cxn modelId="{CB121BDA-AE5B-400E-AD88-34076E6924FE}" type="presParOf" srcId="{FE689F38-DAB9-460D-B609-FDB51EE1128C}" destId="{C6168AAA-7275-4F61-9705-237C2F36EFAC}" srcOrd="4" destOrd="0" presId="urn:microsoft.com/office/officeart/2018/5/layout/CenteredIconLabelDescriptionList"/>
    <dgm:cxn modelId="{B390E5C4-6EC6-4A35-A93E-FCB83521A69F}" type="presParOf" srcId="{C2CC3DE6-C560-43C1-BA96-334E429EBA29}" destId="{C403A689-ED6E-4152-91A9-40A24393499A}" srcOrd="1" destOrd="0" presId="urn:microsoft.com/office/officeart/2018/5/layout/CenteredIconLabelDescriptionList"/>
    <dgm:cxn modelId="{85BD2BF5-CC12-4732-8871-4E79BA7AF3F7}" type="presParOf" srcId="{C2CC3DE6-C560-43C1-BA96-334E429EBA29}" destId="{C4B453C8-9B00-4041-9136-873FF85CBD49}" srcOrd="2" destOrd="0" presId="urn:microsoft.com/office/officeart/2018/5/layout/CenteredIconLabelDescriptionList"/>
    <dgm:cxn modelId="{0069313F-9FB1-43D7-AA68-AF94531DC3BD}" type="presParOf" srcId="{C4B453C8-9B00-4041-9136-873FF85CBD49}" destId="{726BA714-9DB4-4A24-86E1-E58D79B67F5A}" srcOrd="0" destOrd="0" presId="urn:microsoft.com/office/officeart/2018/5/layout/CenteredIconLabelDescriptionList"/>
    <dgm:cxn modelId="{EB26B572-8749-4F42-868E-CDCDA83662D2}" type="presParOf" srcId="{C4B453C8-9B00-4041-9136-873FF85CBD49}" destId="{36F7225D-8243-4E09-B73D-B1F0695AB70C}" srcOrd="1" destOrd="0" presId="urn:microsoft.com/office/officeart/2018/5/layout/CenteredIconLabelDescriptionList"/>
    <dgm:cxn modelId="{90663208-BCF7-4A73-84EF-E67D5B895E56}" type="presParOf" srcId="{C4B453C8-9B00-4041-9136-873FF85CBD49}" destId="{0766F832-5C57-4EA6-AA83-BEF8EF9322C7}" srcOrd="2" destOrd="0" presId="urn:microsoft.com/office/officeart/2018/5/layout/CenteredIconLabelDescriptionList"/>
    <dgm:cxn modelId="{E48A3205-91E8-4B1F-97D7-5E6201E01A39}" type="presParOf" srcId="{C4B453C8-9B00-4041-9136-873FF85CBD49}" destId="{55AFCCCA-B2C1-4306-8836-CF5733F4EA34}" srcOrd="3" destOrd="0" presId="urn:microsoft.com/office/officeart/2018/5/layout/CenteredIconLabelDescriptionList"/>
    <dgm:cxn modelId="{75C81436-3EB2-4512-BED9-8F592AED2129}" type="presParOf" srcId="{C4B453C8-9B00-4041-9136-873FF85CBD49}" destId="{4020556D-1AB3-4BF8-A921-734972621A88}" srcOrd="4" destOrd="0" presId="urn:microsoft.com/office/officeart/2018/5/layout/CenteredIconLabelDescriptionList"/>
    <dgm:cxn modelId="{BAAF9968-7E9F-41B2-B878-499F75712960}" type="presParOf" srcId="{C2CC3DE6-C560-43C1-BA96-334E429EBA29}" destId="{9A53F1D8-6224-4E85-9C62-9876366DDC42}" srcOrd="3" destOrd="0" presId="urn:microsoft.com/office/officeart/2018/5/layout/CenteredIconLabelDescriptionList"/>
    <dgm:cxn modelId="{F219A618-75BA-4FAE-A18A-3645F712887C}" type="presParOf" srcId="{C2CC3DE6-C560-43C1-BA96-334E429EBA29}" destId="{87530F50-E2FF-4A79-B5CB-C87217EE0C48}" srcOrd="4" destOrd="0" presId="urn:microsoft.com/office/officeart/2018/5/layout/CenteredIconLabelDescriptionList"/>
    <dgm:cxn modelId="{3DC94CC9-D348-4F8A-9EC7-A656A4B09EE0}" type="presParOf" srcId="{87530F50-E2FF-4A79-B5CB-C87217EE0C48}" destId="{4C8D45E6-AC8B-4CA4-A6F0-F3F6E9459F27}" srcOrd="0" destOrd="0" presId="urn:microsoft.com/office/officeart/2018/5/layout/CenteredIconLabelDescriptionList"/>
    <dgm:cxn modelId="{2E00E5AC-031C-4398-8C26-96463170BDCA}" type="presParOf" srcId="{87530F50-E2FF-4A79-B5CB-C87217EE0C48}" destId="{AFA239AB-2B96-4020-B4DE-2870AAA80DEB}" srcOrd="1" destOrd="0" presId="urn:microsoft.com/office/officeart/2018/5/layout/CenteredIconLabelDescriptionList"/>
    <dgm:cxn modelId="{42426F74-2520-4D09-BBEF-2C10C288F685}" type="presParOf" srcId="{87530F50-E2FF-4A79-B5CB-C87217EE0C48}" destId="{F28E8518-0DC5-4F68-BBC2-684641F84BB9}" srcOrd="2" destOrd="0" presId="urn:microsoft.com/office/officeart/2018/5/layout/CenteredIconLabelDescriptionList"/>
    <dgm:cxn modelId="{914ACBD5-367D-415F-BD6E-47681FFD5ADB}" type="presParOf" srcId="{87530F50-E2FF-4A79-B5CB-C87217EE0C48}" destId="{0EE2BEEC-A63E-4546-98AA-03AC9496F725}" srcOrd="3" destOrd="0" presId="urn:microsoft.com/office/officeart/2018/5/layout/CenteredIconLabelDescriptionList"/>
    <dgm:cxn modelId="{C1044A1A-D98F-4496-A95F-CADF5846FB3B}" type="presParOf" srcId="{87530F50-E2FF-4A79-B5CB-C87217EE0C48}" destId="{6508326F-807B-420D-9805-47E33C2BAD10}" srcOrd="4" destOrd="0" presId="urn:microsoft.com/office/officeart/2018/5/layout/CenteredIconLabelDescriptionList"/>
    <dgm:cxn modelId="{66E969CF-DF5C-4B64-BD0F-73C6A9A8D70F}" type="presParOf" srcId="{C2CC3DE6-C560-43C1-BA96-334E429EBA29}" destId="{324E8999-E54D-49E9-B285-A5AE54A7697B}" srcOrd="5" destOrd="0" presId="urn:microsoft.com/office/officeart/2018/5/layout/CenteredIconLabelDescriptionList"/>
    <dgm:cxn modelId="{3D4A0BB6-E561-4BFC-BD8D-13DC5A7A9965}" type="presParOf" srcId="{C2CC3DE6-C560-43C1-BA96-334E429EBA29}" destId="{C6AE8E9C-CD98-4CDA-889C-791DBEA50143}" srcOrd="6" destOrd="0" presId="urn:microsoft.com/office/officeart/2018/5/layout/CenteredIconLabelDescriptionList"/>
    <dgm:cxn modelId="{C7FA275D-5E90-4E17-8170-2AD732F5750C}" type="presParOf" srcId="{C6AE8E9C-CD98-4CDA-889C-791DBEA50143}" destId="{7DDCE24C-7EE2-47A9-B809-0D2704E7228F}" srcOrd="0" destOrd="0" presId="urn:microsoft.com/office/officeart/2018/5/layout/CenteredIconLabelDescriptionList"/>
    <dgm:cxn modelId="{6A59637A-AEC9-4503-A6CA-02DD574F3325}" type="presParOf" srcId="{C6AE8E9C-CD98-4CDA-889C-791DBEA50143}" destId="{87741B3F-24F9-4856-8CB0-E74487F652A6}" srcOrd="1" destOrd="0" presId="urn:microsoft.com/office/officeart/2018/5/layout/CenteredIconLabelDescriptionList"/>
    <dgm:cxn modelId="{60BB2561-F66B-4918-A9FA-5343510D13D4}" type="presParOf" srcId="{C6AE8E9C-CD98-4CDA-889C-791DBEA50143}" destId="{61B8F32F-81BA-4896-9F78-9F6A7B2DA8D0}" srcOrd="2" destOrd="0" presId="urn:microsoft.com/office/officeart/2018/5/layout/CenteredIconLabelDescriptionList"/>
    <dgm:cxn modelId="{DE361B41-8133-44BE-8E2C-C4B4B57AFD82}" type="presParOf" srcId="{C6AE8E9C-CD98-4CDA-889C-791DBEA50143}" destId="{4A52101D-193A-4D51-B069-27856A377680}" srcOrd="3" destOrd="0" presId="urn:microsoft.com/office/officeart/2018/5/layout/CenteredIconLabelDescriptionList"/>
    <dgm:cxn modelId="{EC6D3DB2-4199-4D8B-BF15-0972956EF3EE}" type="presParOf" srcId="{C6AE8E9C-CD98-4CDA-889C-791DBEA50143}" destId="{AE4A7AD9-90BF-4AE6-BC29-325FCFD9EB0B}"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E70D22-ED94-432E-99F1-4451F590657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A468DE4B-7C67-45D6-AC97-F11FEBB98C58}">
      <dgm:prSet/>
      <dgm:spPr/>
      <dgm:t>
        <a:bodyPr/>
        <a:lstStyle/>
        <a:p>
          <a:pPr>
            <a:lnSpc>
              <a:spcPct val="100000"/>
            </a:lnSpc>
            <a:defRPr b="1"/>
          </a:pPr>
          <a:r>
            <a:rPr lang="en-US"/>
            <a:t>MongoDB</a:t>
          </a:r>
        </a:p>
      </dgm:t>
    </dgm:pt>
    <dgm:pt modelId="{E76B37B9-19DE-4DBA-8474-90A18939A55C}" type="parTrans" cxnId="{3E088F30-E320-4CCC-8D53-C3E909D62AB5}">
      <dgm:prSet/>
      <dgm:spPr/>
      <dgm:t>
        <a:bodyPr/>
        <a:lstStyle/>
        <a:p>
          <a:endParaRPr lang="en-US"/>
        </a:p>
      </dgm:t>
    </dgm:pt>
    <dgm:pt modelId="{56A9FE0F-1CF6-4BA0-B95B-987AF061E92D}" type="sibTrans" cxnId="{3E088F30-E320-4CCC-8D53-C3E909D62AB5}">
      <dgm:prSet/>
      <dgm:spPr/>
      <dgm:t>
        <a:bodyPr/>
        <a:lstStyle/>
        <a:p>
          <a:endParaRPr lang="en-US"/>
        </a:p>
      </dgm:t>
    </dgm:pt>
    <dgm:pt modelId="{95BF86DA-98D5-44FA-9979-C91E43FEE278}">
      <dgm:prSet/>
      <dgm:spPr/>
      <dgm:t>
        <a:bodyPr/>
        <a:lstStyle/>
        <a:p>
          <a:pPr>
            <a:lnSpc>
              <a:spcPct val="100000"/>
            </a:lnSpc>
          </a:pPr>
          <a:r>
            <a:rPr lang="en-US"/>
            <a:t>Document</a:t>
          </a:r>
        </a:p>
      </dgm:t>
    </dgm:pt>
    <dgm:pt modelId="{1EB8F1FF-6F4D-456D-8D35-FF97E0824E02}" type="parTrans" cxnId="{EC3A36A6-9BDC-439C-BEA2-09B4E068AC73}">
      <dgm:prSet/>
      <dgm:spPr/>
      <dgm:t>
        <a:bodyPr/>
        <a:lstStyle/>
        <a:p>
          <a:endParaRPr lang="en-US"/>
        </a:p>
      </dgm:t>
    </dgm:pt>
    <dgm:pt modelId="{DAA34572-0060-4EA3-8821-967AB722ED9A}" type="sibTrans" cxnId="{EC3A36A6-9BDC-439C-BEA2-09B4E068AC73}">
      <dgm:prSet/>
      <dgm:spPr/>
      <dgm:t>
        <a:bodyPr/>
        <a:lstStyle/>
        <a:p>
          <a:endParaRPr lang="en-US"/>
        </a:p>
      </dgm:t>
    </dgm:pt>
    <dgm:pt modelId="{0E854B1D-5B4B-430C-844F-06F029634FFC}">
      <dgm:prSet/>
      <dgm:spPr/>
      <dgm:t>
        <a:bodyPr/>
        <a:lstStyle/>
        <a:p>
          <a:pPr>
            <a:lnSpc>
              <a:spcPct val="100000"/>
            </a:lnSpc>
          </a:pPr>
          <a:r>
            <a:rPr lang="en-US"/>
            <a:t>Nested Documents</a:t>
          </a:r>
        </a:p>
      </dgm:t>
    </dgm:pt>
    <dgm:pt modelId="{8513FA59-663E-4167-BC56-6E3BF163190D}" type="parTrans" cxnId="{8F905E80-FE4E-4E78-AEBC-34B9A6081D0D}">
      <dgm:prSet/>
      <dgm:spPr/>
      <dgm:t>
        <a:bodyPr/>
        <a:lstStyle/>
        <a:p>
          <a:endParaRPr lang="en-US"/>
        </a:p>
      </dgm:t>
    </dgm:pt>
    <dgm:pt modelId="{F2EBD911-3637-4121-9F60-E5CBD2190C4D}" type="sibTrans" cxnId="{8F905E80-FE4E-4E78-AEBC-34B9A6081D0D}">
      <dgm:prSet/>
      <dgm:spPr/>
      <dgm:t>
        <a:bodyPr/>
        <a:lstStyle/>
        <a:p>
          <a:endParaRPr lang="en-US"/>
        </a:p>
      </dgm:t>
    </dgm:pt>
    <dgm:pt modelId="{0CDC2FF1-8836-4AE6-8903-93FF1F67DC5C}">
      <dgm:prSet/>
      <dgm:spPr/>
      <dgm:t>
        <a:bodyPr/>
        <a:lstStyle/>
        <a:p>
          <a:pPr>
            <a:lnSpc>
              <a:spcPct val="100000"/>
            </a:lnSpc>
          </a:pPr>
          <a:r>
            <a:rPr lang="en-US"/>
            <a:t>Sharding</a:t>
          </a:r>
        </a:p>
      </dgm:t>
    </dgm:pt>
    <dgm:pt modelId="{7B1D6019-D9D0-4171-856F-AA26CA6072CE}" type="parTrans" cxnId="{D56DFB82-F910-429D-B3F6-CEB74CDD0504}">
      <dgm:prSet/>
      <dgm:spPr/>
      <dgm:t>
        <a:bodyPr/>
        <a:lstStyle/>
        <a:p>
          <a:endParaRPr lang="en-US"/>
        </a:p>
      </dgm:t>
    </dgm:pt>
    <dgm:pt modelId="{45E197D9-2BBD-46BA-8DBF-578B3C1F2337}" type="sibTrans" cxnId="{D56DFB82-F910-429D-B3F6-CEB74CDD0504}">
      <dgm:prSet/>
      <dgm:spPr/>
      <dgm:t>
        <a:bodyPr/>
        <a:lstStyle/>
        <a:p>
          <a:endParaRPr lang="en-US"/>
        </a:p>
      </dgm:t>
    </dgm:pt>
    <dgm:pt modelId="{92014887-300C-4BCF-8B43-16B436695BDA}">
      <dgm:prSet/>
      <dgm:spPr/>
      <dgm:t>
        <a:bodyPr/>
        <a:lstStyle/>
        <a:p>
          <a:pPr>
            <a:lnSpc>
              <a:spcPct val="100000"/>
            </a:lnSpc>
            <a:defRPr b="1"/>
          </a:pPr>
          <a:r>
            <a:rPr lang="en-US"/>
            <a:t>DynamoDB</a:t>
          </a:r>
        </a:p>
      </dgm:t>
    </dgm:pt>
    <dgm:pt modelId="{1859F031-FF01-431E-90D5-7450399ECB66}" type="parTrans" cxnId="{2D74C27B-FB3F-400B-911A-0FA6C14BE258}">
      <dgm:prSet/>
      <dgm:spPr/>
      <dgm:t>
        <a:bodyPr/>
        <a:lstStyle/>
        <a:p>
          <a:endParaRPr lang="en-US"/>
        </a:p>
      </dgm:t>
    </dgm:pt>
    <dgm:pt modelId="{62BD6F00-E720-43F4-9D31-805FEE96EC3E}" type="sibTrans" cxnId="{2D74C27B-FB3F-400B-911A-0FA6C14BE258}">
      <dgm:prSet/>
      <dgm:spPr/>
      <dgm:t>
        <a:bodyPr/>
        <a:lstStyle/>
        <a:p>
          <a:endParaRPr lang="en-US"/>
        </a:p>
      </dgm:t>
    </dgm:pt>
    <dgm:pt modelId="{854120A0-D820-46C9-8FFB-FC8867267193}">
      <dgm:prSet/>
      <dgm:spPr/>
      <dgm:t>
        <a:bodyPr/>
        <a:lstStyle/>
        <a:p>
          <a:pPr>
            <a:lnSpc>
              <a:spcPct val="100000"/>
            </a:lnSpc>
          </a:pPr>
          <a:r>
            <a:rPr lang="en-US"/>
            <a:t>Key-Value</a:t>
          </a:r>
        </a:p>
      </dgm:t>
    </dgm:pt>
    <dgm:pt modelId="{D291DE84-FBF2-41D2-91CA-7BD2BDF417E1}" type="parTrans" cxnId="{421A6B53-4169-4E58-A6ED-10627AD8370C}">
      <dgm:prSet/>
      <dgm:spPr/>
      <dgm:t>
        <a:bodyPr/>
        <a:lstStyle/>
        <a:p>
          <a:endParaRPr lang="en-US"/>
        </a:p>
      </dgm:t>
    </dgm:pt>
    <dgm:pt modelId="{3B9C875D-7DD3-4F21-BCCF-F74B817C128E}" type="sibTrans" cxnId="{421A6B53-4169-4E58-A6ED-10627AD8370C}">
      <dgm:prSet/>
      <dgm:spPr/>
      <dgm:t>
        <a:bodyPr/>
        <a:lstStyle/>
        <a:p>
          <a:endParaRPr lang="en-US"/>
        </a:p>
      </dgm:t>
    </dgm:pt>
    <dgm:pt modelId="{74D86F97-E538-41AF-86BB-480837B62E03}">
      <dgm:prSet/>
      <dgm:spPr/>
      <dgm:t>
        <a:bodyPr/>
        <a:lstStyle/>
        <a:p>
          <a:pPr>
            <a:lnSpc>
              <a:spcPct val="100000"/>
            </a:lnSpc>
          </a:pPr>
          <a:r>
            <a:rPr lang="en-US"/>
            <a:t>Single Table</a:t>
          </a:r>
        </a:p>
      </dgm:t>
    </dgm:pt>
    <dgm:pt modelId="{3A5480DB-29FF-4B96-A58D-1A48991619F2}" type="parTrans" cxnId="{A6FEB744-FF0B-42B4-8164-9894C2F28F4D}">
      <dgm:prSet/>
      <dgm:spPr/>
      <dgm:t>
        <a:bodyPr/>
        <a:lstStyle/>
        <a:p>
          <a:endParaRPr lang="en-US"/>
        </a:p>
      </dgm:t>
    </dgm:pt>
    <dgm:pt modelId="{BCB4F4FB-1464-49AF-82AF-A020BE66F2DE}" type="sibTrans" cxnId="{A6FEB744-FF0B-42B4-8164-9894C2F28F4D}">
      <dgm:prSet/>
      <dgm:spPr/>
      <dgm:t>
        <a:bodyPr/>
        <a:lstStyle/>
        <a:p>
          <a:endParaRPr lang="en-US"/>
        </a:p>
      </dgm:t>
    </dgm:pt>
    <dgm:pt modelId="{B8B295A9-36F3-4E61-9A63-C74BD5254985}">
      <dgm:prSet/>
      <dgm:spPr/>
      <dgm:t>
        <a:bodyPr/>
        <a:lstStyle/>
        <a:p>
          <a:pPr>
            <a:lnSpc>
              <a:spcPct val="100000"/>
            </a:lnSpc>
          </a:pPr>
          <a:r>
            <a:rPr lang="en-US"/>
            <a:t>Auto Scaling</a:t>
          </a:r>
        </a:p>
      </dgm:t>
    </dgm:pt>
    <dgm:pt modelId="{4E1792C7-4AF9-4D65-8904-06B16DF47A86}" type="parTrans" cxnId="{F0A67014-9BF0-4657-BAF0-1C9290DCEE4D}">
      <dgm:prSet/>
      <dgm:spPr/>
      <dgm:t>
        <a:bodyPr/>
        <a:lstStyle/>
        <a:p>
          <a:endParaRPr lang="en-US"/>
        </a:p>
      </dgm:t>
    </dgm:pt>
    <dgm:pt modelId="{B5B8CC6A-4690-43E5-89CC-CF7253BDA653}" type="sibTrans" cxnId="{F0A67014-9BF0-4657-BAF0-1C9290DCEE4D}">
      <dgm:prSet/>
      <dgm:spPr/>
      <dgm:t>
        <a:bodyPr/>
        <a:lstStyle/>
        <a:p>
          <a:endParaRPr lang="en-US"/>
        </a:p>
      </dgm:t>
    </dgm:pt>
    <dgm:pt modelId="{AFBCE675-9CAE-467B-95F9-663A925F899A}">
      <dgm:prSet/>
      <dgm:spPr/>
      <dgm:t>
        <a:bodyPr/>
        <a:lstStyle/>
        <a:p>
          <a:pPr>
            <a:lnSpc>
              <a:spcPct val="100000"/>
            </a:lnSpc>
            <a:defRPr b="1"/>
          </a:pPr>
          <a:r>
            <a:rPr lang="en-US"/>
            <a:t>Both queried with CRUD</a:t>
          </a:r>
        </a:p>
      </dgm:t>
    </dgm:pt>
    <dgm:pt modelId="{B5F1794D-8021-484C-ACFA-151DB155E8DC}" type="parTrans" cxnId="{8157D3DC-2804-400C-A82E-72011C73B7A6}">
      <dgm:prSet/>
      <dgm:spPr/>
      <dgm:t>
        <a:bodyPr/>
        <a:lstStyle/>
        <a:p>
          <a:endParaRPr lang="en-US"/>
        </a:p>
      </dgm:t>
    </dgm:pt>
    <dgm:pt modelId="{B5409AC6-9FE5-4CFA-8310-29C913854205}" type="sibTrans" cxnId="{8157D3DC-2804-400C-A82E-72011C73B7A6}">
      <dgm:prSet/>
      <dgm:spPr/>
      <dgm:t>
        <a:bodyPr/>
        <a:lstStyle/>
        <a:p>
          <a:endParaRPr lang="en-US"/>
        </a:p>
      </dgm:t>
    </dgm:pt>
    <dgm:pt modelId="{E935A054-837C-46C1-AD4A-56EF6BFD4A1A}">
      <dgm:prSet/>
      <dgm:spPr/>
      <dgm:t>
        <a:bodyPr/>
        <a:lstStyle/>
        <a:p>
          <a:pPr>
            <a:lnSpc>
              <a:spcPct val="100000"/>
            </a:lnSpc>
            <a:defRPr b="1"/>
          </a:pPr>
          <a:r>
            <a:rPr lang="en-US"/>
            <a:t>Scripts to make it happen</a:t>
          </a:r>
        </a:p>
      </dgm:t>
    </dgm:pt>
    <dgm:pt modelId="{78207CD0-F33F-462C-8E6E-825D68312274}" type="parTrans" cxnId="{5A5889B8-E067-4F72-B80D-1004A1E49D31}">
      <dgm:prSet/>
      <dgm:spPr/>
      <dgm:t>
        <a:bodyPr/>
        <a:lstStyle/>
        <a:p>
          <a:endParaRPr lang="en-US"/>
        </a:p>
      </dgm:t>
    </dgm:pt>
    <dgm:pt modelId="{4BA30BBE-A83A-4870-BDF1-50CEEE254BD7}" type="sibTrans" cxnId="{5A5889B8-E067-4F72-B80D-1004A1E49D31}">
      <dgm:prSet/>
      <dgm:spPr/>
      <dgm:t>
        <a:bodyPr/>
        <a:lstStyle/>
        <a:p>
          <a:endParaRPr lang="en-US"/>
        </a:p>
      </dgm:t>
    </dgm:pt>
    <dgm:pt modelId="{898485B2-4260-4A68-8B66-49DF497B8F5A}">
      <dgm:prSet/>
      <dgm:spPr/>
      <dgm:t>
        <a:bodyPr/>
        <a:lstStyle/>
        <a:p>
          <a:pPr>
            <a:lnSpc>
              <a:spcPct val="100000"/>
            </a:lnSpc>
          </a:pPr>
          <a:r>
            <a:rPr lang="en-US"/>
            <a:t>MongoDB</a:t>
          </a:r>
        </a:p>
      </dgm:t>
    </dgm:pt>
    <dgm:pt modelId="{4BE2DAF8-7952-4CA0-98B7-50E89B44B057}" type="parTrans" cxnId="{CF52B820-0A6C-4681-B0E5-6B277A300987}">
      <dgm:prSet/>
      <dgm:spPr/>
      <dgm:t>
        <a:bodyPr/>
        <a:lstStyle/>
        <a:p>
          <a:endParaRPr lang="en-US"/>
        </a:p>
      </dgm:t>
    </dgm:pt>
    <dgm:pt modelId="{F0E615F8-280A-46A8-86DC-DC864F01386F}" type="sibTrans" cxnId="{CF52B820-0A6C-4681-B0E5-6B277A300987}">
      <dgm:prSet/>
      <dgm:spPr/>
      <dgm:t>
        <a:bodyPr/>
        <a:lstStyle/>
        <a:p>
          <a:endParaRPr lang="en-US"/>
        </a:p>
      </dgm:t>
    </dgm:pt>
    <dgm:pt modelId="{A2BE31AF-F304-4ED5-8F4A-2133A22E0540}">
      <dgm:prSet/>
      <dgm:spPr/>
      <dgm:t>
        <a:bodyPr/>
        <a:lstStyle/>
        <a:p>
          <a:r>
            <a:rPr lang="en-US"/>
            <a:t>Mongoose</a:t>
          </a:r>
        </a:p>
      </dgm:t>
    </dgm:pt>
    <dgm:pt modelId="{01C5BA48-E138-460A-BC0C-E17DF0B72F6D}" type="parTrans" cxnId="{5B303ED5-162D-4012-B13E-B44382706ED5}">
      <dgm:prSet/>
      <dgm:spPr/>
      <dgm:t>
        <a:bodyPr/>
        <a:lstStyle/>
        <a:p>
          <a:endParaRPr lang="en-US"/>
        </a:p>
      </dgm:t>
    </dgm:pt>
    <dgm:pt modelId="{AAE1AC5B-9357-42BC-A70D-A1373B480863}" type="sibTrans" cxnId="{5B303ED5-162D-4012-B13E-B44382706ED5}">
      <dgm:prSet/>
      <dgm:spPr/>
      <dgm:t>
        <a:bodyPr/>
        <a:lstStyle/>
        <a:p>
          <a:endParaRPr lang="en-US"/>
        </a:p>
      </dgm:t>
    </dgm:pt>
    <dgm:pt modelId="{DC71CD78-42DD-4280-B63E-E2CB709BD5A1}">
      <dgm:prSet/>
      <dgm:spPr/>
      <dgm:t>
        <a:bodyPr/>
        <a:lstStyle/>
        <a:p>
          <a:pPr>
            <a:lnSpc>
              <a:spcPct val="100000"/>
            </a:lnSpc>
          </a:pPr>
          <a:r>
            <a:rPr lang="en-US"/>
            <a:t>DynamoDB</a:t>
          </a:r>
        </a:p>
      </dgm:t>
    </dgm:pt>
    <dgm:pt modelId="{A4230D52-4559-400D-B350-A0CBD5B90D3B}" type="parTrans" cxnId="{728CB972-A3A3-439B-B733-0B63EC8ED3C8}">
      <dgm:prSet/>
      <dgm:spPr/>
      <dgm:t>
        <a:bodyPr/>
        <a:lstStyle/>
        <a:p>
          <a:endParaRPr lang="en-US"/>
        </a:p>
      </dgm:t>
    </dgm:pt>
    <dgm:pt modelId="{5D6DA87D-BF07-46CD-A460-B0D0EAA9EEED}" type="sibTrans" cxnId="{728CB972-A3A3-439B-B733-0B63EC8ED3C8}">
      <dgm:prSet/>
      <dgm:spPr/>
      <dgm:t>
        <a:bodyPr/>
        <a:lstStyle/>
        <a:p>
          <a:endParaRPr lang="en-US"/>
        </a:p>
      </dgm:t>
    </dgm:pt>
    <dgm:pt modelId="{9259DDD9-9EBA-4396-AE60-779F68E9C81A}">
      <dgm:prSet/>
      <dgm:spPr/>
      <dgm:t>
        <a:bodyPr/>
        <a:lstStyle/>
        <a:p>
          <a:r>
            <a:rPr lang="en-US"/>
            <a:t>AWS</a:t>
          </a:r>
        </a:p>
      </dgm:t>
    </dgm:pt>
    <dgm:pt modelId="{D7885562-EE7B-408F-BB43-E9A9CC967953}" type="parTrans" cxnId="{3AE3A74B-7554-49E0-ADCD-C065DEB58B9F}">
      <dgm:prSet/>
      <dgm:spPr/>
      <dgm:t>
        <a:bodyPr/>
        <a:lstStyle/>
        <a:p>
          <a:endParaRPr lang="en-US"/>
        </a:p>
      </dgm:t>
    </dgm:pt>
    <dgm:pt modelId="{F355AA54-417A-47B1-8206-310CA27A24F2}" type="sibTrans" cxnId="{3AE3A74B-7554-49E0-ADCD-C065DEB58B9F}">
      <dgm:prSet/>
      <dgm:spPr/>
      <dgm:t>
        <a:bodyPr/>
        <a:lstStyle/>
        <a:p>
          <a:endParaRPr lang="en-US"/>
        </a:p>
      </dgm:t>
    </dgm:pt>
    <dgm:pt modelId="{9E5D0C3A-683A-44A1-8D0C-33582471E397}" type="pres">
      <dgm:prSet presAssocID="{36E70D22-ED94-432E-99F1-4451F590657B}" presName="root" presStyleCnt="0">
        <dgm:presLayoutVars>
          <dgm:dir/>
          <dgm:resizeHandles val="exact"/>
        </dgm:presLayoutVars>
      </dgm:prSet>
      <dgm:spPr/>
    </dgm:pt>
    <dgm:pt modelId="{22F43E5C-F6CD-4A52-B9B4-6272898E152D}" type="pres">
      <dgm:prSet presAssocID="{A468DE4B-7C67-45D6-AC97-F11FEBB98C58}" presName="compNode" presStyleCnt="0"/>
      <dgm:spPr/>
    </dgm:pt>
    <dgm:pt modelId="{1743696A-8EA3-46F9-A08A-FF4756EC12EB}" type="pres">
      <dgm:prSet presAssocID="{A468DE4B-7C67-45D6-AC97-F11FEBB98C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93E84FD0-65DF-4BEF-81E5-8F34A8CA0DD1}" type="pres">
      <dgm:prSet presAssocID="{A468DE4B-7C67-45D6-AC97-F11FEBB98C58}" presName="iconSpace" presStyleCnt="0"/>
      <dgm:spPr/>
    </dgm:pt>
    <dgm:pt modelId="{9FA074C7-7DB3-4532-9D1A-CE56CD3D1E0B}" type="pres">
      <dgm:prSet presAssocID="{A468DE4B-7C67-45D6-AC97-F11FEBB98C58}" presName="parTx" presStyleLbl="revTx" presStyleIdx="0" presStyleCnt="8">
        <dgm:presLayoutVars>
          <dgm:chMax val="0"/>
          <dgm:chPref val="0"/>
        </dgm:presLayoutVars>
      </dgm:prSet>
      <dgm:spPr/>
    </dgm:pt>
    <dgm:pt modelId="{B09CCD91-CB8C-463D-9F52-55E4C0E1481E}" type="pres">
      <dgm:prSet presAssocID="{A468DE4B-7C67-45D6-AC97-F11FEBB98C58}" presName="txSpace" presStyleCnt="0"/>
      <dgm:spPr/>
    </dgm:pt>
    <dgm:pt modelId="{8A383DE2-CACA-42CC-8D89-0C9015236231}" type="pres">
      <dgm:prSet presAssocID="{A468DE4B-7C67-45D6-AC97-F11FEBB98C58}" presName="desTx" presStyleLbl="revTx" presStyleIdx="1" presStyleCnt="8">
        <dgm:presLayoutVars/>
      </dgm:prSet>
      <dgm:spPr/>
    </dgm:pt>
    <dgm:pt modelId="{D7436158-1187-421E-98E5-D97152FD6F2A}" type="pres">
      <dgm:prSet presAssocID="{56A9FE0F-1CF6-4BA0-B95B-987AF061E92D}" presName="sibTrans" presStyleCnt="0"/>
      <dgm:spPr/>
    </dgm:pt>
    <dgm:pt modelId="{2ADACE34-8CF3-457B-803E-CCE81C4C1063}" type="pres">
      <dgm:prSet presAssocID="{92014887-300C-4BCF-8B43-16B436695BDA}" presName="compNode" presStyleCnt="0"/>
      <dgm:spPr/>
    </dgm:pt>
    <dgm:pt modelId="{DB7266D8-4DB7-4D06-B492-3CEF55213770}" type="pres">
      <dgm:prSet presAssocID="{92014887-300C-4BCF-8B43-16B436695BD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6C464A80-138F-43E5-98B1-785E4C4A9FA6}" type="pres">
      <dgm:prSet presAssocID="{92014887-300C-4BCF-8B43-16B436695BDA}" presName="iconSpace" presStyleCnt="0"/>
      <dgm:spPr/>
    </dgm:pt>
    <dgm:pt modelId="{A73E2682-1B4B-411C-8237-C713ACCFFBB3}" type="pres">
      <dgm:prSet presAssocID="{92014887-300C-4BCF-8B43-16B436695BDA}" presName="parTx" presStyleLbl="revTx" presStyleIdx="2" presStyleCnt="8">
        <dgm:presLayoutVars>
          <dgm:chMax val="0"/>
          <dgm:chPref val="0"/>
        </dgm:presLayoutVars>
      </dgm:prSet>
      <dgm:spPr/>
    </dgm:pt>
    <dgm:pt modelId="{BBC50E35-AEA5-47AD-9CB4-1C9028BA79C7}" type="pres">
      <dgm:prSet presAssocID="{92014887-300C-4BCF-8B43-16B436695BDA}" presName="txSpace" presStyleCnt="0"/>
      <dgm:spPr/>
    </dgm:pt>
    <dgm:pt modelId="{4A6822B5-A7AE-4D6F-B36E-3037F8F087B9}" type="pres">
      <dgm:prSet presAssocID="{92014887-300C-4BCF-8B43-16B436695BDA}" presName="desTx" presStyleLbl="revTx" presStyleIdx="3" presStyleCnt="8">
        <dgm:presLayoutVars/>
      </dgm:prSet>
      <dgm:spPr/>
    </dgm:pt>
    <dgm:pt modelId="{2623BC37-A896-4158-A83A-8838588128A7}" type="pres">
      <dgm:prSet presAssocID="{62BD6F00-E720-43F4-9D31-805FEE96EC3E}" presName="sibTrans" presStyleCnt="0"/>
      <dgm:spPr/>
    </dgm:pt>
    <dgm:pt modelId="{CC3469EB-37E0-4B54-999C-632111534575}" type="pres">
      <dgm:prSet presAssocID="{AFBCE675-9CAE-467B-95F9-663A925F899A}" presName="compNode" presStyleCnt="0"/>
      <dgm:spPr/>
    </dgm:pt>
    <dgm:pt modelId="{2BB43433-4F7A-4EA9-B6A4-8B9F71DBB12E}" type="pres">
      <dgm:prSet presAssocID="{AFBCE675-9CAE-467B-95F9-663A925F899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lp"/>
        </a:ext>
      </dgm:extLst>
    </dgm:pt>
    <dgm:pt modelId="{395ACD2D-84F8-4BC5-B8E8-F988D94FC9EB}" type="pres">
      <dgm:prSet presAssocID="{AFBCE675-9CAE-467B-95F9-663A925F899A}" presName="iconSpace" presStyleCnt="0"/>
      <dgm:spPr/>
    </dgm:pt>
    <dgm:pt modelId="{C5DFDCEA-E286-43D0-A1B8-83535C133975}" type="pres">
      <dgm:prSet presAssocID="{AFBCE675-9CAE-467B-95F9-663A925F899A}" presName="parTx" presStyleLbl="revTx" presStyleIdx="4" presStyleCnt="8">
        <dgm:presLayoutVars>
          <dgm:chMax val="0"/>
          <dgm:chPref val="0"/>
        </dgm:presLayoutVars>
      </dgm:prSet>
      <dgm:spPr/>
    </dgm:pt>
    <dgm:pt modelId="{31C93680-0182-4449-A282-87B36470F01D}" type="pres">
      <dgm:prSet presAssocID="{AFBCE675-9CAE-467B-95F9-663A925F899A}" presName="txSpace" presStyleCnt="0"/>
      <dgm:spPr/>
    </dgm:pt>
    <dgm:pt modelId="{C1032AB5-75BC-4DCB-B921-C3A24D49A0CA}" type="pres">
      <dgm:prSet presAssocID="{AFBCE675-9CAE-467B-95F9-663A925F899A}" presName="desTx" presStyleLbl="revTx" presStyleIdx="5" presStyleCnt="8">
        <dgm:presLayoutVars/>
      </dgm:prSet>
      <dgm:spPr/>
    </dgm:pt>
    <dgm:pt modelId="{1FE7C191-D77B-45F3-8D22-6CF05FAE1177}" type="pres">
      <dgm:prSet presAssocID="{B5409AC6-9FE5-4CFA-8310-29C913854205}" presName="sibTrans" presStyleCnt="0"/>
      <dgm:spPr/>
    </dgm:pt>
    <dgm:pt modelId="{23C63809-0168-4276-965A-44FCC9A56B1B}" type="pres">
      <dgm:prSet presAssocID="{E935A054-837C-46C1-AD4A-56EF6BFD4A1A}" presName="compNode" presStyleCnt="0"/>
      <dgm:spPr/>
    </dgm:pt>
    <dgm:pt modelId="{0BD8AABC-AF81-4FD8-B40C-171098FFDC83}" type="pres">
      <dgm:prSet presAssocID="{E935A054-837C-46C1-AD4A-56EF6BFD4A1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F6A8CBF9-AF0C-4BCD-A722-6AAFD5362E2C}" type="pres">
      <dgm:prSet presAssocID="{E935A054-837C-46C1-AD4A-56EF6BFD4A1A}" presName="iconSpace" presStyleCnt="0"/>
      <dgm:spPr/>
    </dgm:pt>
    <dgm:pt modelId="{5AC39EDA-A58A-4B3C-AC92-0B29F8782725}" type="pres">
      <dgm:prSet presAssocID="{E935A054-837C-46C1-AD4A-56EF6BFD4A1A}" presName="parTx" presStyleLbl="revTx" presStyleIdx="6" presStyleCnt="8">
        <dgm:presLayoutVars>
          <dgm:chMax val="0"/>
          <dgm:chPref val="0"/>
        </dgm:presLayoutVars>
      </dgm:prSet>
      <dgm:spPr/>
    </dgm:pt>
    <dgm:pt modelId="{60F4DA8F-5D1F-4296-915E-33B9DC424FA2}" type="pres">
      <dgm:prSet presAssocID="{E935A054-837C-46C1-AD4A-56EF6BFD4A1A}" presName="txSpace" presStyleCnt="0"/>
      <dgm:spPr/>
    </dgm:pt>
    <dgm:pt modelId="{4A47F381-401E-44E8-B192-8ECD66BD5A75}" type="pres">
      <dgm:prSet presAssocID="{E935A054-837C-46C1-AD4A-56EF6BFD4A1A}" presName="desTx" presStyleLbl="revTx" presStyleIdx="7" presStyleCnt="8">
        <dgm:presLayoutVars/>
      </dgm:prSet>
      <dgm:spPr/>
    </dgm:pt>
  </dgm:ptLst>
  <dgm:cxnLst>
    <dgm:cxn modelId="{68AFFF11-6AA5-41B9-B47D-2AA1259C7213}" type="presOf" srcId="{B8B295A9-36F3-4E61-9A63-C74BD5254985}" destId="{4A6822B5-A7AE-4D6F-B36E-3037F8F087B9}" srcOrd="0" destOrd="2" presId="urn:microsoft.com/office/officeart/2018/2/layout/IconLabelDescriptionList"/>
    <dgm:cxn modelId="{F0A67014-9BF0-4657-BAF0-1C9290DCEE4D}" srcId="{92014887-300C-4BCF-8B43-16B436695BDA}" destId="{B8B295A9-36F3-4E61-9A63-C74BD5254985}" srcOrd="2" destOrd="0" parTransId="{4E1792C7-4AF9-4D65-8904-06B16DF47A86}" sibTransId="{B5B8CC6A-4690-43E5-89CC-CF7253BDA653}"/>
    <dgm:cxn modelId="{CF52B820-0A6C-4681-B0E5-6B277A300987}" srcId="{E935A054-837C-46C1-AD4A-56EF6BFD4A1A}" destId="{898485B2-4260-4A68-8B66-49DF497B8F5A}" srcOrd="0" destOrd="0" parTransId="{4BE2DAF8-7952-4CA0-98B7-50E89B44B057}" sibTransId="{F0E615F8-280A-46A8-86DC-DC864F01386F}"/>
    <dgm:cxn modelId="{3E088F30-E320-4CCC-8D53-C3E909D62AB5}" srcId="{36E70D22-ED94-432E-99F1-4451F590657B}" destId="{A468DE4B-7C67-45D6-AC97-F11FEBB98C58}" srcOrd="0" destOrd="0" parTransId="{E76B37B9-19DE-4DBA-8474-90A18939A55C}" sibTransId="{56A9FE0F-1CF6-4BA0-B95B-987AF061E92D}"/>
    <dgm:cxn modelId="{A6FEB744-FF0B-42B4-8164-9894C2F28F4D}" srcId="{92014887-300C-4BCF-8B43-16B436695BDA}" destId="{74D86F97-E538-41AF-86BB-480837B62E03}" srcOrd="1" destOrd="0" parTransId="{3A5480DB-29FF-4B96-A58D-1A48991619F2}" sibTransId="{BCB4F4FB-1464-49AF-82AF-A020BE66F2DE}"/>
    <dgm:cxn modelId="{9483E667-1FED-461E-8299-BCFAC06556B6}" type="presOf" srcId="{0CDC2FF1-8836-4AE6-8903-93FF1F67DC5C}" destId="{8A383DE2-CACA-42CC-8D89-0C9015236231}" srcOrd="0" destOrd="2" presId="urn:microsoft.com/office/officeart/2018/2/layout/IconLabelDescriptionList"/>
    <dgm:cxn modelId="{3AE3A74B-7554-49E0-ADCD-C065DEB58B9F}" srcId="{DC71CD78-42DD-4280-B63E-E2CB709BD5A1}" destId="{9259DDD9-9EBA-4396-AE60-779F68E9C81A}" srcOrd="0" destOrd="0" parTransId="{D7885562-EE7B-408F-BB43-E9A9CC967953}" sibTransId="{F355AA54-417A-47B1-8206-310CA27A24F2}"/>
    <dgm:cxn modelId="{728CB972-A3A3-439B-B733-0B63EC8ED3C8}" srcId="{E935A054-837C-46C1-AD4A-56EF6BFD4A1A}" destId="{DC71CD78-42DD-4280-B63E-E2CB709BD5A1}" srcOrd="1" destOrd="0" parTransId="{A4230D52-4559-400D-B350-A0CBD5B90D3B}" sibTransId="{5D6DA87D-BF07-46CD-A460-B0D0EAA9EEED}"/>
    <dgm:cxn modelId="{421A6B53-4169-4E58-A6ED-10627AD8370C}" srcId="{92014887-300C-4BCF-8B43-16B436695BDA}" destId="{854120A0-D820-46C9-8FFB-FC8867267193}" srcOrd="0" destOrd="0" parTransId="{D291DE84-FBF2-41D2-91CA-7BD2BDF417E1}" sibTransId="{3B9C875D-7DD3-4F21-BCCF-F74B817C128E}"/>
    <dgm:cxn modelId="{24C27257-200F-47D9-B412-CD2CBC1EE5FC}" type="presOf" srcId="{E935A054-837C-46C1-AD4A-56EF6BFD4A1A}" destId="{5AC39EDA-A58A-4B3C-AC92-0B29F8782725}" srcOrd="0" destOrd="0" presId="urn:microsoft.com/office/officeart/2018/2/layout/IconLabelDescriptionList"/>
    <dgm:cxn modelId="{2D74C27B-FB3F-400B-911A-0FA6C14BE258}" srcId="{36E70D22-ED94-432E-99F1-4451F590657B}" destId="{92014887-300C-4BCF-8B43-16B436695BDA}" srcOrd="1" destOrd="0" parTransId="{1859F031-FF01-431E-90D5-7450399ECB66}" sibTransId="{62BD6F00-E720-43F4-9D31-805FEE96EC3E}"/>
    <dgm:cxn modelId="{8F905E80-FE4E-4E78-AEBC-34B9A6081D0D}" srcId="{A468DE4B-7C67-45D6-AC97-F11FEBB98C58}" destId="{0E854B1D-5B4B-430C-844F-06F029634FFC}" srcOrd="1" destOrd="0" parTransId="{8513FA59-663E-4167-BC56-6E3BF163190D}" sibTransId="{F2EBD911-3637-4121-9F60-E5CBD2190C4D}"/>
    <dgm:cxn modelId="{D56DFB82-F910-429D-B3F6-CEB74CDD0504}" srcId="{A468DE4B-7C67-45D6-AC97-F11FEBB98C58}" destId="{0CDC2FF1-8836-4AE6-8903-93FF1F67DC5C}" srcOrd="2" destOrd="0" parTransId="{7B1D6019-D9D0-4171-856F-AA26CA6072CE}" sibTransId="{45E197D9-2BBD-46BA-8DBF-578B3C1F2337}"/>
    <dgm:cxn modelId="{CC8A6B8F-E84D-447A-BA2A-38087BF33070}" type="presOf" srcId="{898485B2-4260-4A68-8B66-49DF497B8F5A}" destId="{4A47F381-401E-44E8-B192-8ECD66BD5A75}" srcOrd="0" destOrd="0" presId="urn:microsoft.com/office/officeart/2018/2/layout/IconLabelDescriptionList"/>
    <dgm:cxn modelId="{55ACA8A2-E163-43B6-B586-72A90745F5A2}" type="presOf" srcId="{DC71CD78-42DD-4280-B63E-E2CB709BD5A1}" destId="{4A47F381-401E-44E8-B192-8ECD66BD5A75}" srcOrd="0" destOrd="2" presId="urn:microsoft.com/office/officeart/2018/2/layout/IconLabelDescriptionList"/>
    <dgm:cxn modelId="{EC3A36A6-9BDC-439C-BEA2-09B4E068AC73}" srcId="{A468DE4B-7C67-45D6-AC97-F11FEBB98C58}" destId="{95BF86DA-98D5-44FA-9979-C91E43FEE278}" srcOrd="0" destOrd="0" parTransId="{1EB8F1FF-6F4D-456D-8D35-FF97E0824E02}" sibTransId="{DAA34572-0060-4EA3-8821-967AB722ED9A}"/>
    <dgm:cxn modelId="{5925F2AF-F32A-4DF2-9362-37C567845851}" type="presOf" srcId="{95BF86DA-98D5-44FA-9979-C91E43FEE278}" destId="{8A383DE2-CACA-42CC-8D89-0C9015236231}" srcOrd="0" destOrd="0" presId="urn:microsoft.com/office/officeart/2018/2/layout/IconLabelDescriptionList"/>
    <dgm:cxn modelId="{5A5889B8-E067-4F72-B80D-1004A1E49D31}" srcId="{36E70D22-ED94-432E-99F1-4451F590657B}" destId="{E935A054-837C-46C1-AD4A-56EF6BFD4A1A}" srcOrd="3" destOrd="0" parTransId="{78207CD0-F33F-462C-8E6E-825D68312274}" sibTransId="{4BA30BBE-A83A-4870-BDF1-50CEEE254BD7}"/>
    <dgm:cxn modelId="{863312BF-6803-4F4A-85B1-E0ED7F00DC21}" type="presOf" srcId="{74D86F97-E538-41AF-86BB-480837B62E03}" destId="{4A6822B5-A7AE-4D6F-B36E-3037F8F087B9}" srcOrd="0" destOrd="1" presId="urn:microsoft.com/office/officeart/2018/2/layout/IconLabelDescriptionList"/>
    <dgm:cxn modelId="{5A3843C2-A554-4776-AEDB-364FD77A6A73}" type="presOf" srcId="{36E70D22-ED94-432E-99F1-4451F590657B}" destId="{9E5D0C3A-683A-44A1-8D0C-33582471E397}" srcOrd="0" destOrd="0" presId="urn:microsoft.com/office/officeart/2018/2/layout/IconLabelDescriptionList"/>
    <dgm:cxn modelId="{AC2D39CB-2F31-40A8-9B5D-715B2D7C3F7B}" type="presOf" srcId="{9259DDD9-9EBA-4396-AE60-779F68E9C81A}" destId="{4A47F381-401E-44E8-B192-8ECD66BD5A75}" srcOrd="0" destOrd="3" presId="urn:microsoft.com/office/officeart/2018/2/layout/IconLabelDescriptionList"/>
    <dgm:cxn modelId="{5B303ED5-162D-4012-B13E-B44382706ED5}" srcId="{898485B2-4260-4A68-8B66-49DF497B8F5A}" destId="{A2BE31AF-F304-4ED5-8F4A-2133A22E0540}" srcOrd="0" destOrd="0" parTransId="{01C5BA48-E138-460A-BC0C-E17DF0B72F6D}" sibTransId="{AAE1AC5B-9357-42BC-A70D-A1373B480863}"/>
    <dgm:cxn modelId="{8157D3DC-2804-400C-A82E-72011C73B7A6}" srcId="{36E70D22-ED94-432E-99F1-4451F590657B}" destId="{AFBCE675-9CAE-467B-95F9-663A925F899A}" srcOrd="2" destOrd="0" parTransId="{B5F1794D-8021-484C-ACFA-151DB155E8DC}" sibTransId="{B5409AC6-9FE5-4CFA-8310-29C913854205}"/>
    <dgm:cxn modelId="{141353DD-B0C6-4C01-9140-310F6AE44186}" type="presOf" srcId="{A2BE31AF-F304-4ED5-8F4A-2133A22E0540}" destId="{4A47F381-401E-44E8-B192-8ECD66BD5A75}" srcOrd="0" destOrd="1" presId="urn:microsoft.com/office/officeart/2018/2/layout/IconLabelDescriptionList"/>
    <dgm:cxn modelId="{60220BDF-2AD3-48E0-85AE-A90A6C8598FE}" type="presOf" srcId="{A468DE4B-7C67-45D6-AC97-F11FEBB98C58}" destId="{9FA074C7-7DB3-4532-9D1A-CE56CD3D1E0B}" srcOrd="0" destOrd="0" presId="urn:microsoft.com/office/officeart/2018/2/layout/IconLabelDescriptionList"/>
    <dgm:cxn modelId="{D1CA22E9-3E79-4F81-9CB3-1037149E002C}" type="presOf" srcId="{854120A0-D820-46C9-8FFB-FC8867267193}" destId="{4A6822B5-A7AE-4D6F-B36E-3037F8F087B9}" srcOrd="0" destOrd="0" presId="urn:microsoft.com/office/officeart/2018/2/layout/IconLabelDescriptionList"/>
    <dgm:cxn modelId="{FF66E8F1-8F68-4D4D-A22C-1448E7576794}" type="presOf" srcId="{92014887-300C-4BCF-8B43-16B436695BDA}" destId="{A73E2682-1B4B-411C-8237-C713ACCFFBB3}" srcOrd="0" destOrd="0" presId="urn:microsoft.com/office/officeart/2018/2/layout/IconLabelDescriptionList"/>
    <dgm:cxn modelId="{3DCBD1F6-C579-4905-A8A3-E033F66A1972}" type="presOf" srcId="{0E854B1D-5B4B-430C-844F-06F029634FFC}" destId="{8A383DE2-CACA-42CC-8D89-0C9015236231}" srcOrd="0" destOrd="1" presId="urn:microsoft.com/office/officeart/2018/2/layout/IconLabelDescriptionList"/>
    <dgm:cxn modelId="{EC63D6FC-0541-47F6-A4E3-E1FD2498D09D}" type="presOf" srcId="{AFBCE675-9CAE-467B-95F9-663A925F899A}" destId="{C5DFDCEA-E286-43D0-A1B8-83535C133975}" srcOrd="0" destOrd="0" presId="urn:microsoft.com/office/officeart/2018/2/layout/IconLabelDescriptionList"/>
    <dgm:cxn modelId="{1BE9832C-D00C-4262-BE0B-BBE0DABA82BE}" type="presParOf" srcId="{9E5D0C3A-683A-44A1-8D0C-33582471E397}" destId="{22F43E5C-F6CD-4A52-B9B4-6272898E152D}" srcOrd="0" destOrd="0" presId="urn:microsoft.com/office/officeart/2018/2/layout/IconLabelDescriptionList"/>
    <dgm:cxn modelId="{F3780CCA-35CF-4FD3-B941-94435BB01D7F}" type="presParOf" srcId="{22F43E5C-F6CD-4A52-B9B4-6272898E152D}" destId="{1743696A-8EA3-46F9-A08A-FF4756EC12EB}" srcOrd="0" destOrd="0" presId="urn:microsoft.com/office/officeart/2018/2/layout/IconLabelDescriptionList"/>
    <dgm:cxn modelId="{1DA51DDD-53F2-4BA7-A11E-1157393A02B4}" type="presParOf" srcId="{22F43E5C-F6CD-4A52-B9B4-6272898E152D}" destId="{93E84FD0-65DF-4BEF-81E5-8F34A8CA0DD1}" srcOrd="1" destOrd="0" presId="urn:microsoft.com/office/officeart/2018/2/layout/IconLabelDescriptionList"/>
    <dgm:cxn modelId="{4ABD9E54-FD9E-45BB-8E5B-52A018A16505}" type="presParOf" srcId="{22F43E5C-F6CD-4A52-B9B4-6272898E152D}" destId="{9FA074C7-7DB3-4532-9D1A-CE56CD3D1E0B}" srcOrd="2" destOrd="0" presId="urn:microsoft.com/office/officeart/2018/2/layout/IconLabelDescriptionList"/>
    <dgm:cxn modelId="{98935F45-E985-4D52-86DB-84BE4ECF6666}" type="presParOf" srcId="{22F43E5C-F6CD-4A52-B9B4-6272898E152D}" destId="{B09CCD91-CB8C-463D-9F52-55E4C0E1481E}" srcOrd="3" destOrd="0" presId="urn:microsoft.com/office/officeart/2018/2/layout/IconLabelDescriptionList"/>
    <dgm:cxn modelId="{6860BB38-B5CE-41CC-A325-43DE68DAC10F}" type="presParOf" srcId="{22F43E5C-F6CD-4A52-B9B4-6272898E152D}" destId="{8A383DE2-CACA-42CC-8D89-0C9015236231}" srcOrd="4" destOrd="0" presId="urn:microsoft.com/office/officeart/2018/2/layout/IconLabelDescriptionList"/>
    <dgm:cxn modelId="{CEF6D705-4BB9-45A8-8DF0-62E59C906413}" type="presParOf" srcId="{9E5D0C3A-683A-44A1-8D0C-33582471E397}" destId="{D7436158-1187-421E-98E5-D97152FD6F2A}" srcOrd="1" destOrd="0" presId="urn:microsoft.com/office/officeart/2018/2/layout/IconLabelDescriptionList"/>
    <dgm:cxn modelId="{56FB0BCC-C437-4F7B-BA56-B24B27DFD00C}" type="presParOf" srcId="{9E5D0C3A-683A-44A1-8D0C-33582471E397}" destId="{2ADACE34-8CF3-457B-803E-CCE81C4C1063}" srcOrd="2" destOrd="0" presId="urn:microsoft.com/office/officeart/2018/2/layout/IconLabelDescriptionList"/>
    <dgm:cxn modelId="{CCC0A898-6231-4A5D-9922-F848D3EBF8C6}" type="presParOf" srcId="{2ADACE34-8CF3-457B-803E-CCE81C4C1063}" destId="{DB7266D8-4DB7-4D06-B492-3CEF55213770}" srcOrd="0" destOrd="0" presId="urn:microsoft.com/office/officeart/2018/2/layout/IconLabelDescriptionList"/>
    <dgm:cxn modelId="{F2EC9158-3343-41F1-A688-A3D9069AA26C}" type="presParOf" srcId="{2ADACE34-8CF3-457B-803E-CCE81C4C1063}" destId="{6C464A80-138F-43E5-98B1-785E4C4A9FA6}" srcOrd="1" destOrd="0" presId="urn:microsoft.com/office/officeart/2018/2/layout/IconLabelDescriptionList"/>
    <dgm:cxn modelId="{AEF4884D-C9C7-431A-9B85-500C7017FD26}" type="presParOf" srcId="{2ADACE34-8CF3-457B-803E-CCE81C4C1063}" destId="{A73E2682-1B4B-411C-8237-C713ACCFFBB3}" srcOrd="2" destOrd="0" presId="urn:microsoft.com/office/officeart/2018/2/layout/IconLabelDescriptionList"/>
    <dgm:cxn modelId="{3FF45766-5302-4604-9E94-88D610923F57}" type="presParOf" srcId="{2ADACE34-8CF3-457B-803E-CCE81C4C1063}" destId="{BBC50E35-AEA5-47AD-9CB4-1C9028BA79C7}" srcOrd="3" destOrd="0" presId="urn:microsoft.com/office/officeart/2018/2/layout/IconLabelDescriptionList"/>
    <dgm:cxn modelId="{91341961-34CF-4B49-B2AE-353169C1A729}" type="presParOf" srcId="{2ADACE34-8CF3-457B-803E-CCE81C4C1063}" destId="{4A6822B5-A7AE-4D6F-B36E-3037F8F087B9}" srcOrd="4" destOrd="0" presId="urn:microsoft.com/office/officeart/2018/2/layout/IconLabelDescriptionList"/>
    <dgm:cxn modelId="{425B6D23-CBB7-4F2B-9975-3B33A4DD71FC}" type="presParOf" srcId="{9E5D0C3A-683A-44A1-8D0C-33582471E397}" destId="{2623BC37-A896-4158-A83A-8838588128A7}" srcOrd="3" destOrd="0" presId="urn:microsoft.com/office/officeart/2018/2/layout/IconLabelDescriptionList"/>
    <dgm:cxn modelId="{C85F92DE-49BA-47D7-9215-43BBB447D1CC}" type="presParOf" srcId="{9E5D0C3A-683A-44A1-8D0C-33582471E397}" destId="{CC3469EB-37E0-4B54-999C-632111534575}" srcOrd="4" destOrd="0" presId="urn:microsoft.com/office/officeart/2018/2/layout/IconLabelDescriptionList"/>
    <dgm:cxn modelId="{0CD77C52-B28F-4091-842F-28AF22E28CEF}" type="presParOf" srcId="{CC3469EB-37E0-4B54-999C-632111534575}" destId="{2BB43433-4F7A-4EA9-B6A4-8B9F71DBB12E}" srcOrd="0" destOrd="0" presId="urn:microsoft.com/office/officeart/2018/2/layout/IconLabelDescriptionList"/>
    <dgm:cxn modelId="{439DF2EF-9022-481F-A747-F158B4704CC7}" type="presParOf" srcId="{CC3469EB-37E0-4B54-999C-632111534575}" destId="{395ACD2D-84F8-4BC5-B8E8-F988D94FC9EB}" srcOrd="1" destOrd="0" presId="urn:microsoft.com/office/officeart/2018/2/layout/IconLabelDescriptionList"/>
    <dgm:cxn modelId="{414F5968-3690-4262-A148-F0EC00FD30EE}" type="presParOf" srcId="{CC3469EB-37E0-4B54-999C-632111534575}" destId="{C5DFDCEA-E286-43D0-A1B8-83535C133975}" srcOrd="2" destOrd="0" presId="urn:microsoft.com/office/officeart/2018/2/layout/IconLabelDescriptionList"/>
    <dgm:cxn modelId="{49FC2D3E-3FAB-4757-BD58-A25553A22316}" type="presParOf" srcId="{CC3469EB-37E0-4B54-999C-632111534575}" destId="{31C93680-0182-4449-A282-87B36470F01D}" srcOrd="3" destOrd="0" presId="urn:microsoft.com/office/officeart/2018/2/layout/IconLabelDescriptionList"/>
    <dgm:cxn modelId="{B5C22E37-33A7-4C96-869F-AA9669DE05F6}" type="presParOf" srcId="{CC3469EB-37E0-4B54-999C-632111534575}" destId="{C1032AB5-75BC-4DCB-B921-C3A24D49A0CA}" srcOrd="4" destOrd="0" presId="urn:microsoft.com/office/officeart/2018/2/layout/IconLabelDescriptionList"/>
    <dgm:cxn modelId="{C291B1E6-9955-44C3-86D8-15CE93E70849}" type="presParOf" srcId="{9E5D0C3A-683A-44A1-8D0C-33582471E397}" destId="{1FE7C191-D77B-45F3-8D22-6CF05FAE1177}" srcOrd="5" destOrd="0" presId="urn:microsoft.com/office/officeart/2018/2/layout/IconLabelDescriptionList"/>
    <dgm:cxn modelId="{0C4B8B62-8D5D-4AC8-8A1D-1A4D28D863D2}" type="presParOf" srcId="{9E5D0C3A-683A-44A1-8D0C-33582471E397}" destId="{23C63809-0168-4276-965A-44FCC9A56B1B}" srcOrd="6" destOrd="0" presId="urn:microsoft.com/office/officeart/2018/2/layout/IconLabelDescriptionList"/>
    <dgm:cxn modelId="{00324DD1-1507-47C6-9905-04B24F57B15D}" type="presParOf" srcId="{23C63809-0168-4276-965A-44FCC9A56B1B}" destId="{0BD8AABC-AF81-4FD8-B40C-171098FFDC83}" srcOrd="0" destOrd="0" presId="urn:microsoft.com/office/officeart/2018/2/layout/IconLabelDescriptionList"/>
    <dgm:cxn modelId="{BFD7BD18-2F0E-4208-9130-FC06B6BAADFC}" type="presParOf" srcId="{23C63809-0168-4276-965A-44FCC9A56B1B}" destId="{F6A8CBF9-AF0C-4BCD-A722-6AAFD5362E2C}" srcOrd="1" destOrd="0" presId="urn:microsoft.com/office/officeart/2018/2/layout/IconLabelDescriptionList"/>
    <dgm:cxn modelId="{0608A70E-A208-4BD7-9940-8948D2C2FEFC}" type="presParOf" srcId="{23C63809-0168-4276-965A-44FCC9A56B1B}" destId="{5AC39EDA-A58A-4B3C-AC92-0B29F8782725}" srcOrd="2" destOrd="0" presId="urn:microsoft.com/office/officeart/2018/2/layout/IconLabelDescriptionList"/>
    <dgm:cxn modelId="{3788A5FA-AFFC-4A73-90DD-94B46DC07D4B}" type="presParOf" srcId="{23C63809-0168-4276-965A-44FCC9A56B1B}" destId="{60F4DA8F-5D1F-4296-915E-33B9DC424FA2}" srcOrd="3" destOrd="0" presId="urn:microsoft.com/office/officeart/2018/2/layout/IconLabelDescriptionList"/>
    <dgm:cxn modelId="{4A4C7F16-F003-4FB1-BB02-CC6B0922CECC}" type="presParOf" srcId="{23C63809-0168-4276-965A-44FCC9A56B1B}" destId="{4A47F381-401E-44E8-B192-8ECD66BD5A75}"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9DBC2-EC79-4E73-8500-D8F69850D880}">
      <dsp:nvSpPr>
        <dsp:cNvPr id="0" name=""/>
        <dsp:cNvSpPr/>
      </dsp:nvSpPr>
      <dsp:spPr>
        <a:xfrm>
          <a:off x="0" y="51836"/>
          <a:ext cx="6077032"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Model Used: </a:t>
          </a:r>
        </a:p>
      </dsp:txBody>
      <dsp:txXfrm>
        <a:off x="35125" y="86961"/>
        <a:ext cx="6006782" cy="649299"/>
      </dsp:txXfrm>
    </dsp:sp>
    <dsp:sp modelId="{DD2CA844-798B-42F9-860C-8D9145FFBF39}">
      <dsp:nvSpPr>
        <dsp:cNvPr id="0" name=""/>
        <dsp:cNvSpPr/>
      </dsp:nvSpPr>
      <dsp:spPr>
        <a:xfrm>
          <a:off x="0" y="771386"/>
          <a:ext cx="6077032"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94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Containerization</a:t>
          </a:r>
        </a:p>
        <a:p>
          <a:pPr marL="228600" lvl="1" indent="-228600" algn="l" defTabSz="1022350">
            <a:lnSpc>
              <a:spcPct val="90000"/>
            </a:lnSpc>
            <a:spcBef>
              <a:spcPct val="0"/>
            </a:spcBef>
            <a:spcAft>
              <a:spcPct val="20000"/>
            </a:spcAft>
            <a:buChar char="•"/>
          </a:pPr>
          <a:r>
            <a:rPr lang="en-US" sz="2300" kern="1200"/>
            <a:t>Lift and Shift</a:t>
          </a:r>
        </a:p>
      </dsp:txBody>
      <dsp:txXfrm>
        <a:off x="0" y="771386"/>
        <a:ext cx="6077032" cy="791774"/>
      </dsp:txXfrm>
    </dsp:sp>
    <dsp:sp modelId="{8B638C17-9B8F-4526-8761-77D2BF17390C}">
      <dsp:nvSpPr>
        <dsp:cNvPr id="0" name=""/>
        <dsp:cNvSpPr/>
      </dsp:nvSpPr>
      <dsp:spPr>
        <a:xfrm>
          <a:off x="0" y="1563161"/>
          <a:ext cx="6077032"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Tools needed for containerization:</a:t>
          </a:r>
        </a:p>
      </dsp:txBody>
      <dsp:txXfrm>
        <a:off x="35125" y="1598286"/>
        <a:ext cx="6006782" cy="649299"/>
      </dsp:txXfrm>
    </dsp:sp>
    <dsp:sp modelId="{B292E9DC-325E-4371-8CC9-78134E5CBF20}">
      <dsp:nvSpPr>
        <dsp:cNvPr id="0" name=""/>
        <dsp:cNvSpPr/>
      </dsp:nvSpPr>
      <dsp:spPr>
        <a:xfrm>
          <a:off x="0" y="2282711"/>
          <a:ext cx="6077032"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94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Engine</a:t>
          </a:r>
        </a:p>
        <a:p>
          <a:pPr marL="228600" lvl="1" indent="-228600" algn="l" defTabSz="1022350">
            <a:lnSpc>
              <a:spcPct val="90000"/>
            </a:lnSpc>
            <a:spcBef>
              <a:spcPct val="0"/>
            </a:spcBef>
            <a:spcAft>
              <a:spcPct val="20000"/>
            </a:spcAft>
            <a:buChar char="•"/>
          </a:pPr>
          <a:r>
            <a:rPr lang="en-US" sz="2300" kern="1200"/>
            <a:t>Orchestration</a:t>
          </a:r>
        </a:p>
        <a:p>
          <a:pPr marL="228600" lvl="1" indent="-228600" algn="l" defTabSz="1022350">
            <a:lnSpc>
              <a:spcPct val="90000"/>
            </a:lnSpc>
            <a:spcBef>
              <a:spcPct val="0"/>
            </a:spcBef>
            <a:spcAft>
              <a:spcPct val="20000"/>
            </a:spcAft>
            <a:buChar char="•"/>
          </a:pPr>
          <a:r>
            <a:rPr lang="en-US" sz="2300" kern="1200"/>
            <a:t>Image Registry</a:t>
          </a:r>
        </a:p>
      </dsp:txBody>
      <dsp:txXfrm>
        <a:off x="0" y="2282711"/>
        <a:ext cx="6077032" cy="1210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C0E9E-966F-44E2-9A93-13494E5069E5}">
      <dsp:nvSpPr>
        <dsp:cNvPr id="0" name=""/>
        <dsp:cNvSpPr/>
      </dsp:nvSpPr>
      <dsp:spPr>
        <a:xfrm>
          <a:off x="0" y="44276"/>
          <a:ext cx="5074213" cy="6955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Value of using docker compose</a:t>
          </a:r>
        </a:p>
      </dsp:txBody>
      <dsp:txXfrm>
        <a:off x="33955" y="78231"/>
        <a:ext cx="5006303" cy="627655"/>
      </dsp:txXfrm>
    </dsp:sp>
    <dsp:sp modelId="{4C97B319-913C-44BB-87F0-5EC9F1D0D2B1}">
      <dsp:nvSpPr>
        <dsp:cNvPr id="0" name=""/>
        <dsp:cNvSpPr/>
      </dsp:nvSpPr>
      <dsp:spPr>
        <a:xfrm>
          <a:off x="0" y="739841"/>
          <a:ext cx="5074213" cy="2761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106"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a:t>Simplified multi-container setup</a:t>
          </a:r>
        </a:p>
        <a:p>
          <a:pPr marL="228600" lvl="1" indent="-228600" algn="l" defTabSz="1022350">
            <a:lnSpc>
              <a:spcPct val="90000"/>
            </a:lnSpc>
            <a:spcBef>
              <a:spcPct val="0"/>
            </a:spcBef>
            <a:spcAft>
              <a:spcPct val="20000"/>
            </a:spcAft>
            <a:buChar char="•"/>
          </a:pPr>
          <a:r>
            <a:rPr lang="en-US" sz="2300" kern="1200"/>
            <a:t>Easy configuration</a:t>
          </a:r>
        </a:p>
        <a:p>
          <a:pPr marL="228600" lvl="1" indent="-228600" algn="l" defTabSz="1022350">
            <a:lnSpc>
              <a:spcPct val="90000"/>
            </a:lnSpc>
            <a:spcBef>
              <a:spcPct val="0"/>
            </a:spcBef>
            <a:spcAft>
              <a:spcPct val="20000"/>
            </a:spcAft>
            <a:buChar char="•"/>
          </a:pPr>
          <a:r>
            <a:rPr lang="en-US" sz="2300" kern="1200"/>
            <a:t>Automatic dependency management</a:t>
          </a:r>
        </a:p>
        <a:p>
          <a:pPr marL="228600" lvl="1" indent="-228600" algn="l" defTabSz="1022350">
            <a:lnSpc>
              <a:spcPct val="90000"/>
            </a:lnSpc>
            <a:spcBef>
              <a:spcPct val="0"/>
            </a:spcBef>
            <a:spcAft>
              <a:spcPct val="20000"/>
            </a:spcAft>
            <a:buChar char="•"/>
          </a:pPr>
          <a:r>
            <a:rPr lang="en-US" sz="2300" kern="1200"/>
            <a:t>Consistent across environments</a:t>
          </a:r>
        </a:p>
        <a:p>
          <a:pPr marL="228600" lvl="1" indent="-228600" algn="l" defTabSz="1022350">
            <a:lnSpc>
              <a:spcPct val="90000"/>
            </a:lnSpc>
            <a:spcBef>
              <a:spcPct val="0"/>
            </a:spcBef>
            <a:spcAft>
              <a:spcPct val="20000"/>
            </a:spcAft>
            <a:buChar char="•"/>
          </a:pPr>
          <a:r>
            <a:rPr lang="en-US" sz="2300" kern="1200"/>
            <a:t>Easily scalable</a:t>
          </a:r>
        </a:p>
        <a:p>
          <a:pPr marL="228600" lvl="1" indent="-228600" algn="l" defTabSz="1022350">
            <a:lnSpc>
              <a:spcPct val="90000"/>
            </a:lnSpc>
            <a:spcBef>
              <a:spcPct val="0"/>
            </a:spcBef>
            <a:spcAft>
              <a:spcPct val="20000"/>
            </a:spcAft>
            <a:buChar char="•"/>
          </a:pPr>
          <a:r>
            <a:rPr lang="en-US" sz="2300" kern="1200"/>
            <a:t>Simple workflow</a:t>
          </a:r>
        </a:p>
        <a:p>
          <a:pPr marL="228600" lvl="1" indent="-228600" algn="l" defTabSz="1022350">
            <a:lnSpc>
              <a:spcPct val="90000"/>
            </a:lnSpc>
            <a:spcBef>
              <a:spcPct val="0"/>
            </a:spcBef>
            <a:spcAft>
              <a:spcPct val="20000"/>
            </a:spcAft>
            <a:buChar char="•"/>
          </a:pPr>
          <a:r>
            <a:rPr lang="en-US" sz="2300" kern="1200"/>
            <a:t>Portability</a:t>
          </a:r>
        </a:p>
      </dsp:txBody>
      <dsp:txXfrm>
        <a:off x="0" y="739841"/>
        <a:ext cx="5074213" cy="2761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3B23A-5568-4936-A683-10EDE85A1600}">
      <dsp:nvSpPr>
        <dsp:cNvPr id="0" name=""/>
        <dsp:cNvSpPr/>
      </dsp:nvSpPr>
      <dsp:spPr>
        <a:xfrm>
          <a:off x="5405" y="248030"/>
          <a:ext cx="723546" cy="5340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810916-4786-4BF2-918F-72D725DD89D6}">
      <dsp:nvSpPr>
        <dsp:cNvPr id="0" name=""/>
        <dsp:cNvSpPr/>
      </dsp:nvSpPr>
      <dsp:spPr>
        <a:xfrm>
          <a:off x="5405" y="842259"/>
          <a:ext cx="2067276" cy="228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Definition </a:t>
          </a:r>
        </a:p>
      </dsp:txBody>
      <dsp:txXfrm>
        <a:off x="5405" y="842259"/>
        <a:ext cx="2067276" cy="228897"/>
      </dsp:txXfrm>
    </dsp:sp>
    <dsp:sp modelId="{91C71578-40D0-4FEC-8374-5E730A14C7BE}">
      <dsp:nvSpPr>
        <dsp:cNvPr id="0" name=""/>
        <dsp:cNvSpPr/>
      </dsp:nvSpPr>
      <dsp:spPr>
        <a:xfrm>
          <a:off x="5405" y="1099126"/>
          <a:ext cx="2067276" cy="547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Cloud execution model</a:t>
          </a:r>
        </a:p>
      </dsp:txBody>
      <dsp:txXfrm>
        <a:off x="5405" y="1099126"/>
        <a:ext cx="2067276" cy="547378"/>
      </dsp:txXfrm>
    </dsp:sp>
    <dsp:sp modelId="{7A1B83A1-D787-43AA-B79D-3E7D3A4D866B}">
      <dsp:nvSpPr>
        <dsp:cNvPr id="0" name=""/>
        <dsp:cNvSpPr/>
      </dsp:nvSpPr>
      <dsp:spPr>
        <a:xfrm>
          <a:off x="2434454" y="248030"/>
          <a:ext cx="723546" cy="5340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06ED1E-CEC0-4DB2-ACA4-F5E45B952E5B}">
      <dsp:nvSpPr>
        <dsp:cNvPr id="0" name=""/>
        <dsp:cNvSpPr/>
      </dsp:nvSpPr>
      <dsp:spPr>
        <a:xfrm>
          <a:off x="2434454" y="842259"/>
          <a:ext cx="2067276" cy="228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Advantages</a:t>
          </a:r>
        </a:p>
      </dsp:txBody>
      <dsp:txXfrm>
        <a:off x="2434454" y="842259"/>
        <a:ext cx="2067276" cy="228897"/>
      </dsp:txXfrm>
    </dsp:sp>
    <dsp:sp modelId="{37DD3612-E65A-45FC-8464-36ED692131C8}">
      <dsp:nvSpPr>
        <dsp:cNvPr id="0" name=""/>
        <dsp:cNvSpPr/>
      </dsp:nvSpPr>
      <dsp:spPr>
        <a:xfrm>
          <a:off x="2434454" y="1099126"/>
          <a:ext cx="2067276" cy="547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No infrastructure management</a:t>
          </a:r>
        </a:p>
        <a:p>
          <a:pPr marL="0" lvl="0" indent="0" algn="l" defTabSz="488950">
            <a:lnSpc>
              <a:spcPct val="100000"/>
            </a:lnSpc>
            <a:spcBef>
              <a:spcPct val="0"/>
            </a:spcBef>
            <a:spcAft>
              <a:spcPct val="35000"/>
            </a:spcAft>
            <a:buNone/>
          </a:pPr>
          <a:r>
            <a:rPr lang="en-US" sz="1100" kern="1200" dirty="0"/>
            <a:t>Cost-Efficiency</a:t>
          </a:r>
        </a:p>
        <a:p>
          <a:pPr marL="0" lvl="0" indent="0" algn="l" defTabSz="488950">
            <a:lnSpc>
              <a:spcPct val="100000"/>
            </a:lnSpc>
            <a:spcBef>
              <a:spcPct val="0"/>
            </a:spcBef>
            <a:spcAft>
              <a:spcPct val="35000"/>
            </a:spcAft>
            <a:buNone/>
          </a:pPr>
          <a:r>
            <a:rPr lang="en-US" sz="1100" kern="1200" dirty="0"/>
            <a:t>Automatic Scaling</a:t>
          </a:r>
        </a:p>
        <a:p>
          <a:pPr marL="0" lvl="0" indent="0" algn="l" defTabSz="488950">
            <a:lnSpc>
              <a:spcPct val="100000"/>
            </a:lnSpc>
            <a:spcBef>
              <a:spcPct val="0"/>
            </a:spcBef>
            <a:spcAft>
              <a:spcPct val="35000"/>
            </a:spcAft>
            <a:buNone/>
          </a:pPr>
          <a:r>
            <a:rPr lang="en-US" sz="1100" kern="1200"/>
            <a:t>Resource Utilization</a:t>
          </a:r>
        </a:p>
      </dsp:txBody>
      <dsp:txXfrm>
        <a:off x="2434454" y="1099126"/>
        <a:ext cx="2067276" cy="547378"/>
      </dsp:txXfrm>
    </dsp:sp>
    <dsp:sp modelId="{D8FA144C-E185-43C3-AB11-B02B740F60A6}">
      <dsp:nvSpPr>
        <dsp:cNvPr id="0" name=""/>
        <dsp:cNvSpPr/>
      </dsp:nvSpPr>
      <dsp:spPr>
        <a:xfrm>
          <a:off x="4863504" y="248030"/>
          <a:ext cx="723546" cy="5340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18572E-0180-4989-B4DE-2BE7AD5A30A1}">
      <dsp:nvSpPr>
        <dsp:cNvPr id="0" name=""/>
        <dsp:cNvSpPr/>
      </dsp:nvSpPr>
      <dsp:spPr>
        <a:xfrm>
          <a:off x="4863504" y="842259"/>
          <a:ext cx="2067276" cy="228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S3 Storage</a:t>
          </a:r>
        </a:p>
      </dsp:txBody>
      <dsp:txXfrm>
        <a:off x="4863504" y="842259"/>
        <a:ext cx="2067276" cy="228897"/>
      </dsp:txXfrm>
    </dsp:sp>
    <dsp:sp modelId="{793AFB5F-083A-4918-9C03-C20C511FF633}">
      <dsp:nvSpPr>
        <dsp:cNvPr id="0" name=""/>
        <dsp:cNvSpPr/>
      </dsp:nvSpPr>
      <dsp:spPr>
        <a:xfrm>
          <a:off x="4863504" y="1099126"/>
          <a:ext cx="2067276" cy="547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Storage service provided by AWS</a:t>
          </a:r>
        </a:p>
      </dsp:txBody>
      <dsp:txXfrm>
        <a:off x="4863504" y="1099126"/>
        <a:ext cx="2067276" cy="5473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CE187-B568-4DD2-8B28-C6B36C88D13B}">
      <dsp:nvSpPr>
        <dsp:cNvPr id="0" name=""/>
        <dsp:cNvSpPr/>
      </dsp:nvSpPr>
      <dsp:spPr>
        <a:xfrm>
          <a:off x="588446" y="298782"/>
          <a:ext cx="624713" cy="6247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147C9A-50BC-4DEA-A7CF-8EB10C918902}">
      <dsp:nvSpPr>
        <dsp:cNvPr id="0" name=""/>
        <dsp:cNvSpPr/>
      </dsp:nvSpPr>
      <dsp:spPr>
        <a:xfrm>
          <a:off x="8355" y="1001188"/>
          <a:ext cx="1784895" cy="435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Advantages of serverless API.</a:t>
          </a:r>
        </a:p>
      </dsp:txBody>
      <dsp:txXfrm>
        <a:off x="8355" y="1001188"/>
        <a:ext cx="1784895" cy="435068"/>
      </dsp:txXfrm>
    </dsp:sp>
    <dsp:sp modelId="{C6168AAA-7275-4F61-9705-237C2F36EFAC}">
      <dsp:nvSpPr>
        <dsp:cNvPr id="0" name=""/>
        <dsp:cNvSpPr/>
      </dsp:nvSpPr>
      <dsp:spPr>
        <a:xfrm>
          <a:off x="8355" y="1472392"/>
          <a:ext cx="1784895" cy="63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No managing servers</a:t>
          </a:r>
        </a:p>
        <a:p>
          <a:pPr marL="0" lvl="0" indent="0" algn="ctr" defTabSz="488950">
            <a:lnSpc>
              <a:spcPct val="100000"/>
            </a:lnSpc>
            <a:spcBef>
              <a:spcPct val="0"/>
            </a:spcBef>
            <a:spcAft>
              <a:spcPct val="35000"/>
            </a:spcAft>
            <a:buNone/>
          </a:pPr>
          <a:r>
            <a:rPr lang="en-US" sz="1100" kern="1200" dirty="0"/>
            <a:t>Auto scaling</a:t>
          </a:r>
        </a:p>
        <a:p>
          <a:pPr marL="0" lvl="0" indent="0" algn="ctr" defTabSz="488950">
            <a:lnSpc>
              <a:spcPct val="100000"/>
            </a:lnSpc>
            <a:spcBef>
              <a:spcPct val="0"/>
            </a:spcBef>
            <a:spcAft>
              <a:spcPct val="35000"/>
            </a:spcAft>
            <a:buNone/>
          </a:pPr>
          <a:r>
            <a:rPr lang="en-US" sz="1100" kern="1200"/>
            <a:t>portability</a:t>
          </a:r>
        </a:p>
      </dsp:txBody>
      <dsp:txXfrm>
        <a:off x="8355" y="1472392"/>
        <a:ext cx="1784895" cy="633175"/>
      </dsp:txXfrm>
    </dsp:sp>
    <dsp:sp modelId="{726BA714-9DB4-4A24-86E1-E58D79B67F5A}">
      <dsp:nvSpPr>
        <dsp:cNvPr id="0" name=""/>
        <dsp:cNvSpPr/>
      </dsp:nvSpPr>
      <dsp:spPr>
        <a:xfrm>
          <a:off x="2685698" y="298782"/>
          <a:ext cx="624713" cy="6247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66F832-5C57-4EA6-AA83-BEF8EF9322C7}">
      <dsp:nvSpPr>
        <dsp:cNvPr id="0" name=""/>
        <dsp:cNvSpPr/>
      </dsp:nvSpPr>
      <dsp:spPr>
        <a:xfrm>
          <a:off x="2105607" y="1001188"/>
          <a:ext cx="1784895" cy="435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Lambda API Logic</a:t>
          </a:r>
        </a:p>
      </dsp:txBody>
      <dsp:txXfrm>
        <a:off x="2105607" y="1001188"/>
        <a:ext cx="1784895" cy="435068"/>
      </dsp:txXfrm>
    </dsp:sp>
    <dsp:sp modelId="{4020556D-1AB3-4BF8-A921-734972621A88}">
      <dsp:nvSpPr>
        <dsp:cNvPr id="0" name=""/>
        <dsp:cNvSpPr/>
      </dsp:nvSpPr>
      <dsp:spPr>
        <a:xfrm>
          <a:off x="2105607" y="1472392"/>
          <a:ext cx="1784895" cy="63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How AWS lambda functions are used with API gateways to handle API requests</a:t>
          </a:r>
        </a:p>
      </dsp:txBody>
      <dsp:txXfrm>
        <a:off x="2105607" y="1472392"/>
        <a:ext cx="1784895" cy="633175"/>
      </dsp:txXfrm>
    </dsp:sp>
    <dsp:sp modelId="{4C8D45E6-AC8B-4CA4-A6F0-F3F6E9459F27}">
      <dsp:nvSpPr>
        <dsp:cNvPr id="0" name=""/>
        <dsp:cNvSpPr/>
      </dsp:nvSpPr>
      <dsp:spPr>
        <a:xfrm>
          <a:off x="4782951" y="298782"/>
          <a:ext cx="624713" cy="62471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8E8518-0DC5-4F68-BBC2-684641F84BB9}">
      <dsp:nvSpPr>
        <dsp:cNvPr id="0" name=""/>
        <dsp:cNvSpPr/>
      </dsp:nvSpPr>
      <dsp:spPr>
        <a:xfrm>
          <a:off x="4202860" y="1001188"/>
          <a:ext cx="1784895" cy="435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Integrate Front to backend</a:t>
          </a:r>
          <a:endParaRPr lang="en-US" sz="1400" kern="1200" dirty="0"/>
        </a:p>
      </dsp:txBody>
      <dsp:txXfrm>
        <a:off x="4202860" y="1001188"/>
        <a:ext cx="1784895" cy="435068"/>
      </dsp:txXfrm>
    </dsp:sp>
    <dsp:sp modelId="{6508326F-807B-420D-9805-47E33C2BAD10}">
      <dsp:nvSpPr>
        <dsp:cNvPr id="0" name=""/>
        <dsp:cNvSpPr/>
      </dsp:nvSpPr>
      <dsp:spPr>
        <a:xfrm>
          <a:off x="4202860" y="1472392"/>
          <a:ext cx="1784895" cy="63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User sends request -&gt; API Gateway -&gt; Lambda -&gt; API Gateway -&gt; User</a:t>
          </a:r>
        </a:p>
      </dsp:txBody>
      <dsp:txXfrm>
        <a:off x="4202860" y="1472392"/>
        <a:ext cx="1784895" cy="633175"/>
      </dsp:txXfrm>
    </dsp:sp>
    <dsp:sp modelId="{7DDCE24C-7EE2-47A9-B809-0D2704E7228F}">
      <dsp:nvSpPr>
        <dsp:cNvPr id="0" name=""/>
        <dsp:cNvSpPr/>
      </dsp:nvSpPr>
      <dsp:spPr>
        <a:xfrm>
          <a:off x="6880204" y="298782"/>
          <a:ext cx="624713" cy="6247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B8F32F-81BA-4896-9F78-9F6A7B2DA8D0}">
      <dsp:nvSpPr>
        <dsp:cNvPr id="0" name=""/>
        <dsp:cNvSpPr/>
      </dsp:nvSpPr>
      <dsp:spPr>
        <a:xfrm>
          <a:off x="6300113" y="1001188"/>
          <a:ext cx="1784895" cy="435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Scripts Produced</a:t>
          </a:r>
        </a:p>
      </dsp:txBody>
      <dsp:txXfrm>
        <a:off x="6300113" y="1001188"/>
        <a:ext cx="1784895" cy="435068"/>
      </dsp:txXfrm>
    </dsp:sp>
    <dsp:sp modelId="{AE4A7AD9-90BF-4AE6-BC29-325FCFD9EB0B}">
      <dsp:nvSpPr>
        <dsp:cNvPr id="0" name=""/>
        <dsp:cNvSpPr/>
      </dsp:nvSpPr>
      <dsp:spPr>
        <a:xfrm>
          <a:off x="6300113" y="1472392"/>
          <a:ext cx="1784895" cy="63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Lambda Function Code</a:t>
          </a:r>
        </a:p>
        <a:p>
          <a:pPr marL="0" lvl="0" indent="0" algn="ctr" defTabSz="488950">
            <a:lnSpc>
              <a:spcPct val="100000"/>
            </a:lnSpc>
            <a:spcBef>
              <a:spcPct val="0"/>
            </a:spcBef>
            <a:spcAft>
              <a:spcPct val="35000"/>
            </a:spcAft>
            <a:buNone/>
          </a:pPr>
          <a:r>
            <a:rPr lang="en-US" sz="1100" kern="1200" dirty="0"/>
            <a:t>Infrastructure Cide</a:t>
          </a:r>
        </a:p>
        <a:p>
          <a:pPr marL="0" lvl="0" indent="0" algn="ctr" defTabSz="488950">
            <a:lnSpc>
              <a:spcPct val="100000"/>
            </a:lnSpc>
            <a:spcBef>
              <a:spcPct val="0"/>
            </a:spcBef>
            <a:spcAft>
              <a:spcPct val="35000"/>
            </a:spcAft>
            <a:buNone/>
          </a:pPr>
          <a:r>
            <a:rPr lang="en-US" sz="1100" kern="1200" dirty="0"/>
            <a:t>IAM Roles</a:t>
          </a:r>
        </a:p>
      </dsp:txBody>
      <dsp:txXfrm>
        <a:off x="6300113" y="1472392"/>
        <a:ext cx="1784895" cy="6331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3696A-8EA3-46F9-A08A-FF4756EC12EB}">
      <dsp:nvSpPr>
        <dsp:cNvPr id="0" name=""/>
        <dsp:cNvSpPr/>
      </dsp:nvSpPr>
      <dsp:spPr>
        <a:xfrm>
          <a:off x="7832" y="42109"/>
          <a:ext cx="610699" cy="6106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A074C7-7DB3-4532-9D1A-CE56CD3D1E0B}">
      <dsp:nvSpPr>
        <dsp:cNvPr id="0" name=""/>
        <dsp:cNvSpPr/>
      </dsp:nvSpPr>
      <dsp:spPr>
        <a:xfrm>
          <a:off x="7832" y="737877"/>
          <a:ext cx="1744856" cy="441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MongoDB</a:t>
          </a:r>
        </a:p>
      </dsp:txBody>
      <dsp:txXfrm>
        <a:off x="7832" y="737877"/>
        <a:ext cx="1744856" cy="441666"/>
      </dsp:txXfrm>
    </dsp:sp>
    <dsp:sp modelId="{8A383DE2-CACA-42CC-8D89-0C9015236231}">
      <dsp:nvSpPr>
        <dsp:cNvPr id="0" name=""/>
        <dsp:cNvSpPr/>
      </dsp:nvSpPr>
      <dsp:spPr>
        <a:xfrm>
          <a:off x="7832" y="1219111"/>
          <a:ext cx="1744856" cy="801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Document</a:t>
          </a:r>
        </a:p>
        <a:p>
          <a:pPr marL="0" lvl="0" indent="0" algn="l" defTabSz="488950">
            <a:lnSpc>
              <a:spcPct val="100000"/>
            </a:lnSpc>
            <a:spcBef>
              <a:spcPct val="0"/>
            </a:spcBef>
            <a:spcAft>
              <a:spcPct val="35000"/>
            </a:spcAft>
            <a:buNone/>
          </a:pPr>
          <a:r>
            <a:rPr lang="en-US" sz="1100" kern="1200"/>
            <a:t>Nested Documents</a:t>
          </a:r>
        </a:p>
        <a:p>
          <a:pPr marL="0" lvl="0" indent="0" algn="l" defTabSz="488950">
            <a:lnSpc>
              <a:spcPct val="100000"/>
            </a:lnSpc>
            <a:spcBef>
              <a:spcPct val="0"/>
            </a:spcBef>
            <a:spcAft>
              <a:spcPct val="35000"/>
            </a:spcAft>
            <a:buNone/>
          </a:pPr>
          <a:r>
            <a:rPr lang="en-US" sz="1100" kern="1200"/>
            <a:t>Sharding</a:t>
          </a:r>
        </a:p>
      </dsp:txBody>
      <dsp:txXfrm>
        <a:off x="7832" y="1219111"/>
        <a:ext cx="1744856" cy="801333"/>
      </dsp:txXfrm>
    </dsp:sp>
    <dsp:sp modelId="{DB7266D8-4DB7-4D06-B492-3CEF55213770}">
      <dsp:nvSpPr>
        <dsp:cNvPr id="0" name=""/>
        <dsp:cNvSpPr/>
      </dsp:nvSpPr>
      <dsp:spPr>
        <a:xfrm>
          <a:off x="2058039" y="42109"/>
          <a:ext cx="610699" cy="6106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3E2682-1B4B-411C-8237-C713ACCFFBB3}">
      <dsp:nvSpPr>
        <dsp:cNvPr id="0" name=""/>
        <dsp:cNvSpPr/>
      </dsp:nvSpPr>
      <dsp:spPr>
        <a:xfrm>
          <a:off x="2058039" y="737877"/>
          <a:ext cx="1744856" cy="441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DynamoDB</a:t>
          </a:r>
        </a:p>
      </dsp:txBody>
      <dsp:txXfrm>
        <a:off x="2058039" y="737877"/>
        <a:ext cx="1744856" cy="441666"/>
      </dsp:txXfrm>
    </dsp:sp>
    <dsp:sp modelId="{4A6822B5-A7AE-4D6F-B36E-3037F8F087B9}">
      <dsp:nvSpPr>
        <dsp:cNvPr id="0" name=""/>
        <dsp:cNvSpPr/>
      </dsp:nvSpPr>
      <dsp:spPr>
        <a:xfrm>
          <a:off x="2058039" y="1219111"/>
          <a:ext cx="1744856" cy="801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Key-Value</a:t>
          </a:r>
        </a:p>
        <a:p>
          <a:pPr marL="0" lvl="0" indent="0" algn="l" defTabSz="488950">
            <a:lnSpc>
              <a:spcPct val="100000"/>
            </a:lnSpc>
            <a:spcBef>
              <a:spcPct val="0"/>
            </a:spcBef>
            <a:spcAft>
              <a:spcPct val="35000"/>
            </a:spcAft>
            <a:buNone/>
          </a:pPr>
          <a:r>
            <a:rPr lang="en-US" sz="1100" kern="1200"/>
            <a:t>Single Table</a:t>
          </a:r>
        </a:p>
        <a:p>
          <a:pPr marL="0" lvl="0" indent="0" algn="l" defTabSz="488950">
            <a:lnSpc>
              <a:spcPct val="100000"/>
            </a:lnSpc>
            <a:spcBef>
              <a:spcPct val="0"/>
            </a:spcBef>
            <a:spcAft>
              <a:spcPct val="35000"/>
            </a:spcAft>
            <a:buNone/>
          </a:pPr>
          <a:r>
            <a:rPr lang="en-US" sz="1100" kern="1200"/>
            <a:t>Auto Scaling</a:t>
          </a:r>
        </a:p>
      </dsp:txBody>
      <dsp:txXfrm>
        <a:off x="2058039" y="1219111"/>
        <a:ext cx="1744856" cy="801333"/>
      </dsp:txXfrm>
    </dsp:sp>
    <dsp:sp modelId="{2BB43433-4F7A-4EA9-B6A4-8B9F71DBB12E}">
      <dsp:nvSpPr>
        <dsp:cNvPr id="0" name=""/>
        <dsp:cNvSpPr/>
      </dsp:nvSpPr>
      <dsp:spPr>
        <a:xfrm>
          <a:off x="4108246" y="42109"/>
          <a:ext cx="610699" cy="6106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DFDCEA-E286-43D0-A1B8-83535C133975}">
      <dsp:nvSpPr>
        <dsp:cNvPr id="0" name=""/>
        <dsp:cNvSpPr/>
      </dsp:nvSpPr>
      <dsp:spPr>
        <a:xfrm>
          <a:off x="4108246" y="737877"/>
          <a:ext cx="1744856" cy="441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Both queried with CRUD</a:t>
          </a:r>
        </a:p>
      </dsp:txBody>
      <dsp:txXfrm>
        <a:off x="4108246" y="737877"/>
        <a:ext cx="1744856" cy="441666"/>
      </dsp:txXfrm>
    </dsp:sp>
    <dsp:sp modelId="{C1032AB5-75BC-4DCB-B921-C3A24D49A0CA}">
      <dsp:nvSpPr>
        <dsp:cNvPr id="0" name=""/>
        <dsp:cNvSpPr/>
      </dsp:nvSpPr>
      <dsp:spPr>
        <a:xfrm>
          <a:off x="4108246" y="1219111"/>
          <a:ext cx="1744856" cy="801333"/>
        </a:xfrm>
        <a:prstGeom prst="rect">
          <a:avLst/>
        </a:prstGeom>
        <a:noFill/>
        <a:ln>
          <a:noFill/>
        </a:ln>
        <a:effectLst/>
      </dsp:spPr>
      <dsp:style>
        <a:lnRef idx="0">
          <a:scrgbClr r="0" g="0" b="0"/>
        </a:lnRef>
        <a:fillRef idx="0">
          <a:scrgbClr r="0" g="0" b="0"/>
        </a:fillRef>
        <a:effectRef idx="0">
          <a:scrgbClr r="0" g="0" b="0"/>
        </a:effectRef>
        <a:fontRef idx="minor"/>
      </dsp:style>
    </dsp:sp>
    <dsp:sp modelId="{0BD8AABC-AF81-4FD8-B40C-171098FFDC83}">
      <dsp:nvSpPr>
        <dsp:cNvPr id="0" name=""/>
        <dsp:cNvSpPr/>
      </dsp:nvSpPr>
      <dsp:spPr>
        <a:xfrm>
          <a:off x="6158453" y="42109"/>
          <a:ext cx="610699" cy="6106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39EDA-A58A-4B3C-AC92-0B29F8782725}">
      <dsp:nvSpPr>
        <dsp:cNvPr id="0" name=""/>
        <dsp:cNvSpPr/>
      </dsp:nvSpPr>
      <dsp:spPr>
        <a:xfrm>
          <a:off x="6158453" y="737877"/>
          <a:ext cx="1744856" cy="441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Scripts to make it happen</a:t>
          </a:r>
        </a:p>
      </dsp:txBody>
      <dsp:txXfrm>
        <a:off x="6158453" y="737877"/>
        <a:ext cx="1744856" cy="441666"/>
      </dsp:txXfrm>
    </dsp:sp>
    <dsp:sp modelId="{4A47F381-401E-44E8-B192-8ECD66BD5A75}">
      <dsp:nvSpPr>
        <dsp:cNvPr id="0" name=""/>
        <dsp:cNvSpPr/>
      </dsp:nvSpPr>
      <dsp:spPr>
        <a:xfrm>
          <a:off x="6158453" y="1219111"/>
          <a:ext cx="1744856" cy="801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MongoDB</a:t>
          </a:r>
        </a:p>
        <a:p>
          <a:pPr marL="57150" lvl="1" indent="-57150" algn="l" defTabSz="488950">
            <a:lnSpc>
              <a:spcPct val="90000"/>
            </a:lnSpc>
            <a:spcBef>
              <a:spcPct val="0"/>
            </a:spcBef>
            <a:spcAft>
              <a:spcPct val="15000"/>
            </a:spcAft>
            <a:buChar char="•"/>
          </a:pPr>
          <a:r>
            <a:rPr lang="en-US" sz="1100" kern="1200"/>
            <a:t>Mongoose</a:t>
          </a:r>
        </a:p>
        <a:p>
          <a:pPr marL="0" lvl="0" indent="0" algn="l" defTabSz="488950">
            <a:lnSpc>
              <a:spcPct val="100000"/>
            </a:lnSpc>
            <a:spcBef>
              <a:spcPct val="0"/>
            </a:spcBef>
            <a:spcAft>
              <a:spcPct val="35000"/>
            </a:spcAft>
            <a:buNone/>
          </a:pPr>
          <a:r>
            <a:rPr lang="en-US" sz="1100" kern="1200"/>
            <a:t>DynamoDB</a:t>
          </a:r>
        </a:p>
        <a:p>
          <a:pPr marL="57150" lvl="1" indent="-57150" algn="l" defTabSz="488950">
            <a:lnSpc>
              <a:spcPct val="90000"/>
            </a:lnSpc>
            <a:spcBef>
              <a:spcPct val="0"/>
            </a:spcBef>
            <a:spcAft>
              <a:spcPct val="15000"/>
            </a:spcAft>
            <a:buChar char="•"/>
          </a:pPr>
          <a:r>
            <a:rPr lang="en-US" sz="1100" kern="1200"/>
            <a:t>AWS</a:t>
          </a:r>
        </a:p>
      </dsp:txBody>
      <dsp:txXfrm>
        <a:off x="6158453" y="1219111"/>
        <a:ext cx="1744856" cy="8013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2778202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many points that I have made regarding serverless applications, I think that the three main points are </a:t>
            </a:r>
            <a:r>
              <a:rPr lang="en-US"/>
              <a:t>that with </a:t>
            </a:r>
            <a:r>
              <a:rPr lang="en-US" dirty="0"/>
              <a:t>serverless applications, like that offered by AWS, there is no server infrastructure that needs to be created, maintained, or repaired, resources are automatically scaled up and down to meet the needs of your application, and finally that keeping the API secure can be done simply and efficiently by utilizing the default HTTPS for encryption and IAM roles to manage user access to the least privilege that they need in order to complete their goals and tasks.</a:t>
            </a:r>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233183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 and welcome to my presentation. My name is Dominic and today I will be discussing the </a:t>
            </a:r>
            <a:r>
              <a:rPr lang="en-US" dirty="0"/>
              <a:t>intricacies of cloud development for both the technical and nontechnical individual.</a:t>
            </a:r>
            <a:endParaRPr lang="en-US" dirty="0">
              <a:cs typeface="Calibri"/>
            </a:endParaRPr>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193170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models used to migrate the full stack application to the cloud in this example are Containerization and Lift and Shift.</a:t>
            </a:r>
            <a:endParaRPr lang="en-US" dirty="0"/>
          </a:p>
          <a:p>
            <a:r>
              <a:rPr lang="en-US" dirty="0">
                <a:cs typeface="Calibri"/>
              </a:rPr>
              <a:t>In containerization the application is packaged, deployed, and managed within isolated environments called containers. This model is highly flexible, efficient, and scalable both vertically and horizontally. The example in this course used a multi-container application, meaning that one container managed the front-end, another managed the back-end, and a third managed the database. </a:t>
            </a:r>
          </a:p>
          <a:p>
            <a:r>
              <a:rPr lang="en-US" dirty="0">
                <a:cs typeface="Calibri"/>
              </a:rPr>
              <a:t>In a Lift and Shift model the application is migrated "as is" to the cloud without making any significant changes. The positives to this model are that is fast and cheap to perform since code changes will be minimal to non-existent. The negatives are that doing this will likely not take full advantage of the native features of the cloud service and that any inefficiencies that existed will persist after the migration. The example in this course also used the lift and shift method utilizing AWS.</a:t>
            </a:r>
          </a:p>
          <a:p>
            <a:r>
              <a:rPr lang="en-US" dirty="0">
                <a:cs typeface="Calibri"/>
              </a:rPr>
              <a:t>Moving back to containerization, there are several tools that are needed in order to create a containerized application. You will need an engine like Docker to create, manage, and run the containers. You will also need an orchestration tool like Docker Swarm to manage the lifecycle of the container. Finally, you will need an image registry like Docker Hub to have a central repositor for the container images being used. </a:t>
            </a:r>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4137394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There is a lot of value to using docker compose. The first being that setting up a multi-container application is easy and simple allowing users to have a different container for the front-end, back-end, and database. The next being the that since Docker uses a single YAML file for its configuration you can configure the application in one easy to manage place. Docker Compose also offers automatic dependency management so containers like databases are started before other containers that rely on it to function. Docker compose </a:t>
            </a:r>
            <a:r>
              <a:rPr lang="en-US">
                <a:cs typeface="Calibri"/>
              </a:rPr>
              <a:t>is cross-platform, </a:t>
            </a:r>
            <a:r>
              <a:rPr lang="en-US" dirty="0">
                <a:cs typeface="Calibri"/>
              </a:rPr>
              <a:t>so it behaves the same in development, testing, and production regardless of the environment. Having the different containers also means that the application is easily scalable, and different sections can be scaled up or down to meet the current needs of the application. The next reason to use docker compose is the simplified workflow, it offers a few simple commands that can allow you to build a container, start or stop a container, and monitor logs from containers.  Finally, there is the portability offered by having such sharable containers and configuration files that function regardless of the environment.</a:t>
            </a:r>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21226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While serverless is a bit of a misnomer since a server is still used, this model shifts the management of the server to a cloud provider like AWS, Azure, or Google Cloud. There are several advantages to using a serverless model. Since the cloud provider deals with the server there is no infrastructure management, the pay-per-use model means that it is cost efficient, the platforms provide auto scaling both up and down to meet current needs, and finally since the service is Function as a Service resources are never underutilizing and only allocated when needed.</a:t>
            </a:r>
          </a:p>
          <a:p>
            <a:r>
              <a:rPr lang="en-US" dirty="0">
                <a:cs typeface="Calibri"/>
              </a:rPr>
              <a:t>Amazon simple storage service, or S3, is the cloud-based storage service provided by Amazon Web Service. It allows its users to store and retrieve data from anywhere that has an internet connection. Compared to local storage it has better accessibility, scalability, durability, redundancy, and better cost for any medium to large scale use case. The only times that local storage is better is if the storage needs are low enough that hardware is cost effective, transferring is only needed on a local network, or when internet access is limited.</a:t>
            </a:r>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1267082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main advantages to using a serverless API are all that I have mentioned on previous slides. Serverless means that all the management of the servers are done by the cloud provider, the scaling is automatic both up and down so resources are only allocated when being used, and the serverless API allows the application to be developed, tested, and released on all environments that have an internet connection. </a:t>
            </a:r>
          </a:p>
          <a:p>
            <a:r>
              <a:rPr lang="en-US" dirty="0"/>
              <a:t>Lambda API Logic is the logic behind AWS. An API Gateway receives an HTTP request from a user, that gateway then triggers a lambda function that executes and returns a response, and finally that response is forwarded to the user by the gateway. </a:t>
            </a:r>
          </a:p>
          <a:p>
            <a:r>
              <a:rPr lang="en-US" dirty="0"/>
              <a:t>The scripts produced in a basic Lambda API are the Lambda function code that is triggered by the API Gateway and is where the API request is made, the infrastructure code in the YAML file that connects the AWS resources, and the IAM roles that grant appropriate permissions to users to make the HTTP requests.</a:t>
            </a:r>
          </a:p>
        </p:txBody>
      </p:sp>
      <p:sp>
        <p:nvSpPr>
          <p:cNvPr id="4" name="Slide Number Placeholder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2250824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MongoDB and DynamoDB are very similar in functionality and usability but do differ in a few ways. MongoDB uses documents while DynamoDB uses a key-value pair for data storing, Mongo uses nested documents while Dynamo uses a single table, and Mongo allows for horizontal scaling with sharding while Dynamo auto scales based on needs.</a:t>
            </a:r>
          </a:p>
          <a:p>
            <a:r>
              <a:rPr lang="en-US" dirty="0"/>
              <a:t>While both allow for CRUD functions, the actual methods are a bit different. MongoDB uses native </a:t>
            </a:r>
            <a:r>
              <a:rPr lang="en-US" dirty="0" err="1"/>
              <a:t>ts</a:t>
            </a:r>
            <a:r>
              <a:rPr lang="en-US" dirty="0"/>
              <a:t> files to manage the HTTP requests and responses and DynamoDB uses API Gateway with Lambda functions and IAM roles to manage its queries and results.</a:t>
            </a:r>
          </a:p>
          <a:p>
            <a:r>
              <a:rPr lang="en-US" dirty="0"/>
              <a:t>To perform these query operations, MongoDB uses mongoose to send and receive requests made and DynamoDB uses AWS to link the gateway and lambda to perform its requests</a:t>
            </a:r>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262680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draws to using cloud-based services is the elasticity of resources and the pay-for-use model. Elasticity refers to how serverless models automatically scale up and down resources based on the current needs. Pay-for-use means that the user gets charged only for the resources they use. This auto scaling and pay model means that in the times when actual usage and planned usage do not align you both do not experience interruptions in service and do not waste money on resources that you do not use.</a:t>
            </a:r>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3436696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Securing your cloud app is done by using IAM roles with appropriate policies and secured connections in your API. The first step is to create the Identity and Access Management roles that will be needed by the different types of users in the application like management, employees, users, IT, etc. For this class I used the </a:t>
            </a:r>
            <a:r>
              <a:rPr lang="en-US" dirty="0" err="1"/>
              <a:t>LabRole</a:t>
            </a:r>
            <a:r>
              <a:rPr lang="en-US" dirty="0"/>
              <a:t> IAM role to grant access to the read and write policies needed for my Lambda to function.</a:t>
            </a:r>
          </a:p>
          <a:p>
            <a:r>
              <a:rPr lang="en-US" dirty="0"/>
              <a:t>To protect your API security there are several steps that can be taken. The first is to secure the connection between the Lambda and gateway. AWS uses HTTPS by default to encrypt the data that is in transit and as a developer you can limit access using IAM roles and abiding by the principle of least privilege. The next step is to protect the data between the lambda and database, this can again be done using IAM roles and the HTTPS but also use a secrets manager to encrypt the credentials that can be used to gain access. The third step in securing the API is to again utilize IAM roles, keep the S3 bucket private, enable encryption for data in transit and at rest, and utilize the bucket key to lower the costs of encryption.</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1399253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3175" y="1120876"/>
            <a:ext cx="8008376" cy="1710814"/>
          </a:xfrm>
          <a:noFill/>
          <a:effectLst>
            <a:outerShdw blurRad="50800" dist="38100" dir="2700000" algn="tl" rotWithShape="0">
              <a:prstClr val="black">
                <a:alpha val="40000"/>
              </a:prstClr>
            </a:outerShdw>
          </a:effectLst>
        </p:spPr>
        <p:txBody>
          <a:bodyPr>
            <a:normAutofit/>
          </a:bodyPr>
          <a:lstStyle>
            <a:lvl1pPr algn="r">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78426" y="3709218"/>
            <a:ext cx="80010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824" y="224337"/>
            <a:ext cx="8259098" cy="763526"/>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415845"/>
            <a:ext cx="8246070" cy="336263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6872" y="406537"/>
            <a:ext cx="6937885"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18186" y="1143000"/>
            <a:ext cx="6961240" cy="3545497"/>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212651"/>
            <a:ext cx="8093365" cy="763525"/>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30153"/>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02550"/>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530153"/>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02550"/>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10/15/2024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3.xml"/><Relationship Id="rId7" Type="http://schemas.openxmlformats.org/officeDocument/2006/relationships/diagramQuickStyle" Target="../diagrams/quickStyle2.xml"/><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11" Type="http://schemas.openxmlformats.org/officeDocument/2006/relationships/image" Target="../media/image7.jpeg"/><Relationship Id="rId5" Type="http://schemas.openxmlformats.org/officeDocument/2006/relationships/diagramData" Target="../diagrams/data2.xml"/><Relationship Id="rId10" Type="http://schemas.openxmlformats.org/officeDocument/2006/relationships/image" Target="../media/image6.jpeg"/><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6.xml"/><Relationship Id="rId7" Type="http://schemas.openxmlformats.org/officeDocument/2006/relationships/diagramQuickStyle" Target="../diagrams/quickStyle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3.xml"/><Relationship Id="rId11" Type="http://schemas.openxmlformats.org/officeDocument/2006/relationships/image" Target="../media/image5.png"/><Relationship Id="rId5" Type="http://schemas.openxmlformats.org/officeDocument/2006/relationships/diagramData" Target="../diagrams/data3.xml"/><Relationship Id="rId10" Type="http://schemas.openxmlformats.org/officeDocument/2006/relationships/image" Target="../media/image14.png"/><Relationship Id="rId4" Type="http://schemas.openxmlformats.org/officeDocument/2006/relationships/notesSlide" Target="../notesSlides/notesSlide5.xml"/><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6.xml"/><Relationship Id="rId7" Type="http://schemas.openxmlformats.org/officeDocument/2006/relationships/diagramQuickStyle" Target="../diagrams/quickStyle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5.png"/><Relationship Id="rId4" Type="http://schemas.openxmlformats.org/officeDocument/2006/relationships/notesSlide" Target="../notesSlides/notesSlide6.xml"/><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6.xml"/><Relationship Id="rId7" Type="http://schemas.openxmlformats.org/officeDocument/2006/relationships/diagramQuickStyle" Target="../diagrams/quickStyle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5.png"/><Relationship Id="rId4" Type="http://schemas.openxmlformats.org/officeDocument/2006/relationships/notesSlide" Target="../notesSlides/notesSlide7.xml"/><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26.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5127" y="324020"/>
            <a:ext cx="8067368" cy="1755053"/>
          </a:xfrm>
          <a:solidFill>
            <a:schemeClr val="accent1">
              <a:alpha val="40000"/>
            </a:schemeClr>
          </a:solidFill>
        </p:spPr>
        <p:txBody>
          <a:bodyPr>
            <a:normAutofit/>
          </a:bodyPr>
          <a:lstStyle/>
          <a:p>
            <a:r>
              <a:rPr lang="en-US" dirty="0"/>
              <a:t> CS 470 Project Two</a:t>
            </a:r>
            <a:br>
              <a:rPr lang="en-US" dirty="0"/>
            </a:br>
            <a:r>
              <a:rPr lang="en-US" dirty="0"/>
              <a:t>Conference Presentation:</a:t>
            </a:r>
            <a:br>
              <a:rPr lang="en-US" dirty="0"/>
            </a:br>
            <a:r>
              <a:rPr lang="en-US" dirty="0"/>
              <a:t>Cloud Development</a:t>
            </a:r>
          </a:p>
        </p:txBody>
      </p:sp>
      <p:sp>
        <p:nvSpPr>
          <p:cNvPr id="3" name="Subtitle 2"/>
          <p:cNvSpPr>
            <a:spLocks noGrp="1"/>
          </p:cNvSpPr>
          <p:nvPr>
            <p:ph type="subTitle" idx="1"/>
          </p:nvPr>
        </p:nvSpPr>
        <p:spPr>
          <a:xfrm>
            <a:off x="516194" y="3447321"/>
            <a:ext cx="8096864" cy="730043"/>
          </a:xfrm>
        </p:spPr>
        <p:txBody>
          <a:bodyPr vert="horz" lIns="91440" tIns="45720" rIns="91440" bIns="45720" rtlCol="0" anchor="t">
            <a:normAutofit/>
          </a:bodyPr>
          <a:lstStyle/>
          <a:p>
            <a:r>
              <a:rPr lang="en-US" dirty="0"/>
              <a:t>Dominic Drury</a:t>
            </a:r>
          </a:p>
        </p:txBody>
      </p:sp>
      <p:sp>
        <p:nvSpPr>
          <p:cNvPr id="4" name="Subtitle 2">
            <a:extLst>
              <a:ext uri="{FF2B5EF4-FFF2-40B4-BE49-F238E27FC236}">
                <a16:creationId xmlns:a16="http://schemas.microsoft.com/office/drawing/2014/main" id="{D90D4CAB-B834-F74A-8181-DAC33FAEF649}"/>
              </a:ext>
            </a:extLst>
          </p:cNvPr>
          <p:cNvSpPr txBox="1">
            <a:spLocks/>
          </p:cNvSpPr>
          <p:nvPr/>
        </p:nvSpPr>
        <p:spPr>
          <a:xfrm>
            <a:off x="516193" y="3956035"/>
            <a:ext cx="8096864" cy="730043"/>
          </a:xfrm>
          <a:prstGeom prst="rect">
            <a:avLst/>
          </a:prstGeom>
        </p:spPr>
        <p:txBody>
          <a:bodyPr vert="horz" lIns="91440" tIns="45720" rIns="91440" bIns="45720" rtlCol="0" anchor="t">
            <a:normAutofit/>
          </a:bodyPr>
          <a:lstStyle>
            <a:lvl1pPr marL="0" indent="0" algn="r"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10/2024</a:t>
            </a:r>
          </a:p>
        </p:txBody>
      </p:sp>
      <p:pic>
        <p:nvPicPr>
          <p:cNvPr id="8" name="Audio 7">
            <a:hlinkClick r:id="" action="ppaction://media"/>
            <a:extLst>
              <a:ext uri="{FF2B5EF4-FFF2-40B4-BE49-F238E27FC236}">
                <a16:creationId xmlns:a16="http://schemas.microsoft.com/office/drawing/2014/main" id="{3A141700-D73E-833A-4754-46EFCD3C477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slow" p14:dur="2000" advTm="3706"/>
    </mc:Choice>
    <mc:Fallback xmlns="">
      <p:transition spd="slow" advTm="3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E0C3-B7BB-8D4C-AF0F-9CC7682D8A51}"/>
              </a:ext>
            </a:extLst>
          </p:cNvPr>
          <p:cNvSpPr>
            <a:spLocks noGrp="1"/>
          </p:cNvSpPr>
          <p:nvPr>
            <p:ph type="title"/>
          </p:nvPr>
        </p:nvSpPr>
        <p:spPr>
          <a:xfrm>
            <a:off x="1234377" y="86488"/>
            <a:ext cx="7772400" cy="1021556"/>
          </a:xfrm>
        </p:spPr>
        <p:txBody>
          <a:bodyPr>
            <a:normAutofit/>
          </a:bodyPr>
          <a:lstStyle/>
          <a:p>
            <a:pPr algn="r"/>
            <a:r>
              <a:rPr lang="en-US" sz="3200" dirty="0">
                <a:effectLst>
                  <a:outerShdw blurRad="50800" dist="38100" dir="2700000" algn="tl" rotWithShape="0">
                    <a:prstClr val="black">
                      <a:alpha val="40000"/>
                    </a:prstClr>
                  </a:outerShdw>
                </a:effectLst>
              </a:rPr>
              <a:t>Conclusion</a:t>
            </a:r>
          </a:p>
        </p:txBody>
      </p:sp>
      <p:sp>
        <p:nvSpPr>
          <p:cNvPr id="3" name="Text Placeholder 2">
            <a:extLst>
              <a:ext uri="{FF2B5EF4-FFF2-40B4-BE49-F238E27FC236}">
                <a16:creationId xmlns:a16="http://schemas.microsoft.com/office/drawing/2014/main" id="{7C4EABF8-3AD7-2741-95B7-967F9D77161C}"/>
              </a:ext>
            </a:extLst>
          </p:cNvPr>
          <p:cNvSpPr>
            <a:spLocks noGrp="1"/>
          </p:cNvSpPr>
          <p:nvPr>
            <p:ph type="body" idx="1"/>
          </p:nvPr>
        </p:nvSpPr>
        <p:spPr>
          <a:xfrm>
            <a:off x="265113" y="3842580"/>
            <a:ext cx="7772400" cy="1125140"/>
          </a:xfrm>
        </p:spPr>
        <p:txBody>
          <a:bodyPr/>
          <a:lstStyle/>
          <a:p>
            <a:r>
              <a:rPr lang="en-US" dirty="0"/>
              <a:t>Thank you for your time. </a:t>
            </a:r>
          </a:p>
        </p:txBody>
      </p:sp>
      <p:sp>
        <p:nvSpPr>
          <p:cNvPr id="4" name="Content Placeholder 2">
            <a:extLst>
              <a:ext uri="{FF2B5EF4-FFF2-40B4-BE49-F238E27FC236}">
                <a16:creationId xmlns:a16="http://schemas.microsoft.com/office/drawing/2014/main" id="{BC84F4AD-0F18-4FAD-A3BB-59FA5D7E81A6}"/>
              </a:ext>
            </a:extLst>
          </p:cNvPr>
          <p:cNvSpPr txBox="1">
            <a:spLocks/>
          </p:cNvSpPr>
          <p:nvPr/>
        </p:nvSpPr>
        <p:spPr>
          <a:xfrm>
            <a:off x="463714" y="1415845"/>
            <a:ext cx="8246070" cy="336263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dirty="0"/>
          </a:p>
        </p:txBody>
      </p:sp>
      <p:sp>
        <p:nvSpPr>
          <p:cNvPr id="5" name="Rectangle 4">
            <a:extLst>
              <a:ext uri="{FF2B5EF4-FFF2-40B4-BE49-F238E27FC236}">
                <a16:creationId xmlns:a16="http://schemas.microsoft.com/office/drawing/2014/main" id="{8A135D3D-FA03-4786-B974-2F39D5B2AA89}"/>
              </a:ext>
            </a:extLst>
          </p:cNvPr>
          <p:cNvSpPr/>
          <p:nvPr/>
        </p:nvSpPr>
        <p:spPr>
          <a:xfrm>
            <a:off x="353002" y="1300920"/>
            <a:ext cx="7952797" cy="923330"/>
          </a:xfrm>
          <a:prstGeom prst="rect">
            <a:avLst/>
          </a:prstGeom>
        </p:spPr>
        <p:txBody>
          <a:bodyPr wrap="square">
            <a:spAutoFit/>
          </a:bodyPr>
          <a:lstStyle/>
          <a:p>
            <a:pPr marL="285750" indent="-285750">
              <a:buFont typeface="Arial" panose="020B0604020202020204" pitchFamily="34" charset="0"/>
              <a:buChar char="•"/>
            </a:pPr>
            <a:r>
              <a:rPr lang="en-US" dirty="0"/>
              <a:t>No server infrastructure</a:t>
            </a:r>
          </a:p>
          <a:p>
            <a:pPr marL="285750" indent="-285750">
              <a:buFont typeface="Arial" panose="020B0604020202020204" pitchFamily="34" charset="0"/>
              <a:buChar char="•"/>
            </a:pPr>
            <a:r>
              <a:rPr lang="en-US" dirty="0"/>
              <a:t>Elasticity of resources for scaling</a:t>
            </a:r>
          </a:p>
          <a:p>
            <a:pPr marL="285750" indent="-285750">
              <a:buFont typeface="Arial" panose="020B0604020202020204" pitchFamily="34" charset="0"/>
              <a:buChar char="•"/>
            </a:pPr>
            <a:r>
              <a:rPr lang="en-US" dirty="0"/>
              <a:t>Simple and easy security</a:t>
            </a:r>
          </a:p>
        </p:txBody>
      </p:sp>
      <p:pic>
        <p:nvPicPr>
          <p:cNvPr id="19" name="Audio 18">
            <a:hlinkClick r:id="" action="ppaction://media"/>
            <a:extLst>
              <a:ext uri="{FF2B5EF4-FFF2-40B4-BE49-F238E27FC236}">
                <a16:creationId xmlns:a16="http://schemas.microsoft.com/office/drawing/2014/main" id="{ED728281-45C9-DDD6-53BC-BC042AAF390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73989541"/>
      </p:ext>
    </p:extLst>
  </p:cSld>
  <p:clrMapOvr>
    <a:masterClrMapping/>
  </p:clrMapOvr>
  <mc:AlternateContent xmlns:mc="http://schemas.openxmlformats.org/markup-compatibility/2006">
    <mc:Choice xmlns:p14="http://schemas.microsoft.com/office/powerpoint/2010/main" Requires="p14">
      <p:transition spd="slow" p14:dur="2000" advTm="42507"/>
    </mc:Choice>
    <mc:Fallback>
      <p:transition spd="slow" advTm="42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My name is Dominic Drury</a:t>
            </a:r>
          </a:p>
          <a:p>
            <a:r>
              <a:rPr lang="en-US" dirty="0">
                <a:cs typeface="Calibri"/>
              </a:rPr>
              <a:t>Cloud development for the technical and non-technical</a:t>
            </a:r>
          </a:p>
          <a:p>
            <a:pPr marL="0" indent="0">
              <a:buNone/>
            </a:pPr>
            <a:endParaRPr lang="en-US" dirty="0"/>
          </a:p>
          <a:p>
            <a:endParaRPr lang="en-US" dirty="0"/>
          </a:p>
          <a:p>
            <a:endParaRPr lang="en-US" dirty="0"/>
          </a:p>
        </p:txBody>
      </p:sp>
      <p:pic>
        <p:nvPicPr>
          <p:cNvPr id="16" name="Audio 15">
            <a:hlinkClick r:id="" action="ppaction://media"/>
            <a:extLst>
              <a:ext uri="{FF2B5EF4-FFF2-40B4-BE49-F238E27FC236}">
                <a16:creationId xmlns:a16="http://schemas.microsoft.com/office/drawing/2014/main" id="{A4D393D7-BCEC-A7A1-AEF0-4D8694B1CE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2000" advTm="11471"/>
    </mc:Choice>
    <mc:Fallback xmlns="">
      <p:transition spd="slow" advTm="11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a:t>Containerization</a:t>
            </a:r>
          </a:p>
        </p:txBody>
      </p:sp>
      <p:graphicFrame>
        <p:nvGraphicFramePr>
          <p:cNvPr id="11" name="Content Placeholder 4">
            <a:extLst>
              <a:ext uri="{FF2B5EF4-FFF2-40B4-BE49-F238E27FC236}">
                <a16:creationId xmlns:a16="http://schemas.microsoft.com/office/drawing/2014/main" id="{EDE6B880-02C8-3FC9-203C-B85B308BC912}"/>
              </a:ext>
            </a:extLst>
          </p:cNvPr>
          <p:cNvGraphicFramePr>
            <a:graphicFrameLocks noGrp="1"/>
          </p:cNvGraphicFramePr>
          <p:nvPr>
            <p:ph idx="1"/>
            <p:extLst>
              <p:ext uri="{D42A27DB-BD31-4B8C-83A1-F6EECF244321}">
                <p14:modId xmlns:p14="http://schemas.microsoft.com/office/powerpoint/2010/main" val="1835454440"/>
              </p:ext>
            </p:extLst>
          </p:nvPr>
        </p:nvGraphicFramePr>
        <p:xfrm>
          <a:off x="2882809" y="1282848"/>
          <a:ext cx="6077032" cy="35454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Audio 14">
            <a:hlinkClick r:id="" action="ppaction://media"/>
            <a:extLst>
              <a:ext uri="{FF2B5EF4-FFF2-40B4-BE49-F238E27FC236}">
                <a16:creationId xmlns:a16="http://schemas.microsoft.com/office/drawing/2014/main" id="{09EA8DA8-BF87-8F9E-CB26-C0C6DC38DEE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mc:Choice xmlns:p14="http://schemas.microsoft.com/office/powerpoint/2010/main" Requires="p14">
      <p:transition spd="slow" p14:dur="2000" advTm="103127"/>
    </mc:Choice>
    <mc:Fallback>
      <p:transition spd="slow" advTm="103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a:t>Orchestration</a:t>
            </a:r>
          </a:p>
        </p:txBody>
      </p:sp>
      <p:graphicFrame>
        <p:nvGraphicFramePr>
          <p:cNvPr id="7" name="Content Placeholder 4">
            <a:extLst>
              <a:ext uri="{FF2B5EF4-FFF2-40B4-BE49-F238E27FC236}">
                <a16:creationId xmlns:a16="http://schemas.microsoft.com/office/drawing/2014/main" id="{7FA5D194-3615-B3EE-B029-7EF540ABD801}"/>
              </a:ext>
            </a:extLst>
          </p:cNvPr>
          <p:cNvGraphicFramePr>
            <a:graphicFrameLocks noGrp="1"/>
          </p:cNvGraphicFramePr>
          <p:nvPr>
            <p:ph idx="1"/>
          </p:nvPr>
        </p:nvGraphicFramePr>
        <p:xfrm>
          <a:off x="4047318" y="959689"/>
          <a:ext cx="5074213" cy="35454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Picture 1" descr="A screenshot of a computer&#10;&#10;Description automatically generated">
            <a:extLst>
              <a:ext uri="{FF2B5EF4-FFF2-40B4-BE49-F238E27FC236}">
                <a16:creationId xmlns:a16="http://schemas.microsoft.com/office/drawing/2014/main" id="{D3AD6E2D-26B6-DA73-A3C6-FA1293A26E3C}"/>
              </a:ext>
            </a:extLst>
          </p:cNvPr>
          <p:cNvPicPr>
            <a:picLocks noChangeAspect="1"/>
          </p:cNvPicPr>
          <p:nvPr/>
        </p:nvPicPr>
        <p:blipFill>
          <a:blip r:embed="rId10"/>
          <a:stretch>
            <a:fillRect/>
          </a:stretch>
        </p:blipFill>
        <p:spPr>
          <a:xfrm>
            <a:off x="196790" y="401667"/>
            <a:ext cx="3524250" cy="1943100"/>
          </a:xfrm>
          <a:prstGeom prst="rect">
            <a:avLst/>
          </a:prstGeom>
        </p:spPr>
      </p:pic>
      <p:pic>
        <p:nvPicPr>
          <p:cNvPr id="3" name="Picture 2" descr="A screenshot of a website&#10;&#10;Description automatically generated">
            <a:extLst>
              <a:ext uri="{FF2B5EF4-FFF2-40B4-BE49-F238E27FC236}">
                <a16:creationId xmlns:a16="http://schemas.microsoft.com/office/drawing/2014/main" id="{23806E8B-737C-3DF9-F4FF-F86C2B732A94}"/>
              </a:ext>
            </a:extLst>
          </p:cNvPr>
          <p:cNvPicPr>
            <a:picLocks noChangeAspect="1"/>
          </p:cNvPicPr>
          <p:nvPr/>
        </p:nvPicPr>
        <p:blipFill>
          <a:blip r:embed="rId11"/>
          <a:stretch>
            <a:fillRect/>
          </a:stretch>
        </p:blipFill>
        <p:spPr>
          <a:xfrm>
            <a:off x="199486" y="2733496"/>
            <a:ext cx="3524250" cy="1943100"/>
          </a:xfrm>
          <a:prstGeom prst="rect">
            <a:avLst/>
          </a:prstGeom>
        </p:spPr>
      </p:pic>
      <p:pic>
        <p:nvPicPr>
          <p:cNvPr id="14" name="Audio 13">
            <a:hlinkClick r:id="" action="ppaction://media"/>
            <a:extLst>
              <a:ext uri="{FF2B5EF4-FFF2-40B4-BE49-F238E27FC236}">
                <a16:creationId xmlns:a16="http://schemas.microsoft.com/office/drawing/2014/main" id="{F0FC0353-BD64-6E5D-8131-C60BC96851EA}"/>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37783423"/>
      </p:ext>
    </p:extLst>
  </p:cSld>
  <p:clrMapOvr>
    <a:masterClrMapping/>
  </p:clrMapOvr>
  <mc:AlternateContent xmlns:mc="http://schemas.openxmlformats.org/markup-compatibility/2006">
    <mc:Choice xmlns:p14="http://schemas.microsoft.com/office/powerpoint/2010/main" Requires="p14">
      <p:transition spd="slow" p14:dur="2000" advTm="78417"/>
    </mc:Choice>
    <mc:Fallback>
      <p:transition spd="slow" advTm="78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graphicFrame>
        <p:nvGraphicFramePr>
          <p:cNvPr id="9" name="Content Placeholder 5">
            <a:extLst>
              <a:ext uri="{FF2B5EF4-FFF2-40B4-BE49-F238E27FC236}">
                <a16:creationId xmlns:a16="http://schemas.microsoft.com/office/drawing/2014/main" id="{7877D539-108B-7676-FF96-1BD5AD833FBD}"/>
              </a:ext>
            </a:extLst>
          </p:cNvPr>
          <p:cNvGraphicFramePr>
            <a:graphicFrameLocks noGrp="1"/>
          </p:cNvGraphicFramePr>
          <p:nvPr>
            <p:ph sz="half" idx="2"/>
            <p:extLst>
              <p:ext uri="{D42A27DB-BD31-4B8C-83A1-F6EECF244321}">
                <p14:modId xmlns:p14="http://schemas.microsoft.com/office/powerpoint/2010/main" val="1998446877"/>
              </p:ext>
            </p:extLst>
          </p:nvPr>
        </p:nvGraphicFramePr>
        <p:xfrm>
          <a:off x="1883855" y="1519091"/>
          <a:ext cx="6936186" cy="18945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 Placeholder 6">
            <a:extLst>
              <a:ext uri="{FF2B5EF4-FFF2-40B4-BE49-F238E27FC236}">
                <a16:creationId xmlns:a16="http://schemas.microsoft.com/office/drawing/2014/main" id="{75C5E173-249F-416B-B3E9-1559BEC384DE}"/>
              </a:ext>
            </a:extLst>
          </p:cNvPr>
          <p:cNvSpPr>
            <a:spLocks noGrp="1"/>
          </p:cNvSpPr>
          <p:nvPr>
            <p:ph type="body" idx="1"/>
          </p:nvPr>
        </p:nvSpPr>
        <p:spPr>
          <a:xfrm>
            <a:off x="864639" y="1043716"/>
            <a:ext cx="4040188" cy="479822"/>
          </a:xfrm>
        </p:spPr>
        <p:txBody>
          <a:bodyPr/>
          <a:lstStyle/>
          <a:p>
            <a:pPr algn="l"/>
            <a:r>
              <a:rPr lang="en-US" dirty="0"/>
              <a:t>Serverless</a:t>
            </a:r>
          </a:p>
        </p:txBody>
      </p:sp>
      <p:pic>
        <p:nvPicPr>
          <p:cNvPr id="14" name="Picture 13">
            <a:extLst>
              <a:ext uri="{FF2B5EF4-FFF2-40B4-BE49-F238E27FC236}">
                <a16:creationId xmlns:a16="http://schemas.microsoft.com/office/drawing/2014/main" id="{0AB94F84-ABD8-200A-B233-E5A8F98FED4B}"/>
              </a:ext>
            </a:extLst>
          </p:cNvPr>
          <p:cNvPicPr>
            <a:picLocks noChangeAspect="1"/>
          </p:cNvPicPr>
          <p:nvPr/>
        </p:nvPicPr>
        <p:blipFill>
          <a:blip r:embed="rId10"/>
          <a:stretch>
            <a:fillRect/>
          </a:stretch>
        </p:blipFill>
        <p:spPr>
          <a:xfrm>
            <a:off x="113547" y="2905468"/>
            <a:ext cx="4024975" cy="1722615"/>
          </a:xfrm>
          <a:prstGeom prst="rect">
            <a:avLst/>
          </a:prstGeom>
        </p:spPr>
      </p:pic>
      <p:sp>
        <p:nvSpPr>
          <p:cNvPr id="22" name="TextBox 21">
            <a:extLst>
              <a:ext uri="{FF2B5EF4-FFF2-40B4-BE49-F238E27FC236}">
                <a16:creationId xmlns:a16="http://schemas.microsoft.com/office/drawing/2014/main" id="{3BE2A2E0-BC7D-75AE-AF28-7768673434EC}"/>
              </a:ext>
            </a:extLst>
          </p:cNvPr>
          <p:cNvSpPr txBox="1"/>
          <p:nvPr/>
        </p:nvSpPr>
        <p:spPr>
          <a:xfrm>
            <a:off x="0" y="4653850"/>
            <a:ext cx="413852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[AWS Developers]. (2018, July 25). </a:t>
            </a:r>
            <a:r>
              <a:rPr lang="en-US" sz="1000" i="1" dirty="0"/>
              <a:t>Getting Started with Serverless Computing Using AWS Lambda - AWS Online Tech Talks</a:t>
            </a:r>
            <a:r>
              <a:rPr lang="en-US" sz="1000" dirty="0"/>
              <a:t> [Video]. Youtube.com. https://www.youtube.com/watch?v=IrRMEclU8kU</a:t>
            </a:r>
            <a:endParaRPr lang="en-US" sz="1000" dirty="0">
              <a:cs typeface="Calibri"/>
            </a:endParaRPr>
          </a:p>
        </p:txBody>
      </p:sp>
      <p:pic>
        <p:nvPicPr>
          <p:cNvPr id="24" name="Audio 23">
            <a:hlinkClick r:id="" action="ppaction://media"/>
            <a:extLst>
              <a:ext uri="{FF2B5EF4-FFF2-40B4-BE49-F238E27FC236}">
                <a16:creationId xmlns:a16="http://schemas.microsoft.com/office/drawing/2014/main" id="{98C5880A-8A34-721C-FC69-0FBFC5C6104C}"/>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mc:Choice xmlns:p14="http://schemas.microsoft.com/office/powerpoint/2010/main" Requires="p14">
      <p:transition spd="slow" p14:dur="2000" advTm="81634"/>
    </mc:Choice>
    <mc:Fallback>
      <p:transition spd="slow" advTm="81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7" name="Text Placeholder 6"/>
          <p:cNvSpPr>
            <a:spLocks noGrp="1"/>
          </p:cNvSpPr>
          <p:nvPr>
            <p:ph type="body" sz="quarter" idx="3"/>
          </p:nvPr>
        </p:nvSpPr>
        <p:spPr>
          <a:xfrm>
            <a:off x="442191" y="1592714"/>
            <a:ext cx="2786743" cy="479822"/>
          </a:xfrm>
        </p:spPr>
        <p:txBody>
          <a:bodyPr>
            <a:normAutofit/>
          </a:bodyPr>
          <a:lstStyle/>
          <a:p>
            <a:r>
              <a:rPr lang="en-US" dirty="0"/>
              <a:t>API &amp; Lambda</a:t>
            </a:r>
          </a:p>
        </p:txBody>
      </p:sp>
      <p:graphicFrame>
        <p:nvGraphicFramePr>
          <p:cNvPr id="10" name="Content Placeholder 7">
            <a:extLst>
              <a:ext uri="{FF2B5EF4-FFF2-40B4-BE49-F238E27FC236}">
                <a16:creationId xmlns:a16="http://schemas.microsoft.com/office/drawing/2014/main" id="{98EFEF9E-5F99-4A63-69EC-1EADB76E1D2B}"/>
              </a:ext>
            </a:extLst>
          </p:cNvPr>
          <p:cNvGraphicFramePr>
            <a:graphicFrameLocks noGrp="1"/>
          </p:cNvGraphicFramePr>
          <p:nvPr>
            <p:ph sz="quarter" idx="4"/>
            <p:extLst>
              <p:ext uri="{D42A27DB-BD31-4B8C-83A1-F6EECF244321}">
                <p14:modId xmlns:p14="http://schemas.microsoft.com/office/powerpoint/2010/main" val="1340955783"/>
              </p:ext>
            </p:extLst>
          </p:nvPr>
        </p:nvGraphicFramePr>
        <p:xfrm>
          <a:off x="525318" y="2002550"/>
          <a:ext cx="8093364" cy="240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022B487F-9F24-9A69-C9EE-666B0E496FB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53563915"/>
      </p:ext>
    </p:extLst>
  </p:cSld>
  <p:clrMapOvr>
    <a:masterClrMapping/>
  </p:clrMapOvr>
  <mc:AlternateContent xmlns:mc="http://schemas.openxmlformats.org/markup-compatibility/2006">
    <mc:Choice xmlns:p14="http://schemas.microsoft.com/office/powerpoint/2010/main" Requires="p14">
      <p:transition spd="slow" p14:dur="2000" advTm="73816"/>
    </mc:Choice>
    <mc:Fallback>
      <p:transition spd="slow" advTm="73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263039" y="1550652"/>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Database</a:t>
            </a:r>
          </a:p>
        </p:txBody>
      </p:sp>
      <p:graphicFrame>
        <p:nvGraphicFramePr>
          <p:cNvPr id="30" name="Content Placeholder 5">
            <a:extLst>
              <a:ext uri="{FF2B5EF4-FFF2-40B4-BE49-F238E27FC236}">
                <a16:creationId xmlns:a16="http://schemas.microsoft.com/office/drawing/2014/main" id="{0FA30A82-998F-A6F9-93E8-FE6227F7F9FD}"/>
              </a:ext>
            </a:extLst>
          </p:cNvPr>
          <p:cNvGraphicFramePr/>
          <p:nvPr/>
        </p:nvGraphicFramePr>
        <p:xfrm>
          <a:off x="422365" y="2030474"/>
          <a:ext cx="7911143" cy="20625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44EF46EE-04AC-0F72-C7A3-F813FED299D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5968559"/>
      </p:ext>
    </p:extLst>
  </p:cSld>
  <p:clrMapOvr>
    <a:masterClrMapping/>
  </p:clrMapOvr>
  <mc:AlternateContent xmlns:mc="http://schemas.openxmlformats.org/markup-compatibility/2006">
    <mc:Choice xmlns:p14="http://schemas.microsoft.com/office/powerpoint/2010/main" Requires="p14">
      <p:transition spd="slow" p14:dur="2000" advTm="68238"/>
    </mc:Choice>
    <mc:Fallback>
      <p:transition spd="slow" advTm="68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Cloud-Based </a:t>
            </a:r>
            <a:br>
              <a:rPr lang="en-US" dirty="0">
                <a:solidFill>
                  <a:schemeClr val="tx1"/>
                </a:solidFill>
              </a:rPr>
            </a:br>
            <a:r>
              <a:rPr lang="en-US" dirty="0"/>
              <a:t>Development Principles</a:t>
            </a:r>
          </a:p>
        </p:txBody>
      </p:sp>
      <p:sp>
        <p:nvSpPr>
          <p:cNvPr id="3" name="Content Placeholder 2"/>
          <p:cNvSpPr>
            <a:spLocks noGrp="1"/>
          </p:cNvSpPr>
          <p:nvPr>
            <p:ph idx="1"/>
          </p:nvPr>
        </p:nvSpPr>
        <p:spPr>
          <a:xfrm>
            <a:off x="463714" y="1415845"/>
            <a:ext cx="3533520" cy="3362630"/>
          </a:xfrm>
        </p:spPr>
        <p:txBody>
          <a:bodyPr/>
          <a:lstStyle/>
          <a:p>
            <a:r>
              <a:rPr lang="en-US" dirty="0"/>
              <a:t>Elasticity</a:t>
            </a:r>
          </a:p>
          <a:p>
            <a:pPr lvl="1"/>
            <a:r>
              <a:rPr lang="en-US" dirty="0"/>
              <a:t>Auto scale up and down resources</a:t>
            </a:r>
          </a:p>
          <a:p>
            <a:r>
              <a:rPr lang="en-US" dirty="0"/>
              <a:t>Pay-for-use model</a:t>
            </a:r>
          </a:p>
          <a:p>
            <a:pPr lvl="1"/>
            <a:r>
              <a:rPr lang="en-US" dirty="0"/>
              <a:t>Pay based on actual usage</a:t>
            </a:r>
          </a:p>
          <a:p>
            <a:pPr marL="0" indent="0">
              <a:buNone/>
            </a:pPr>
            <a:endParaRPr lang="en-US" dirty="0"/>
          </a:p>
          <a:p>
            <a:endParaRPr lang="en-US" dirty="0"/>
          </a:p>
          <a:p>
            <a:endParaRPr lang="en-US" dirty="0"/>
          </a:p>
        </p:txBody>
      </p:sp>
      <p:pic>
        <p:nvPicPr>
          <p:cNvPr id="5" name="Picture 4" descr="Capacity vs Usage (Traditional Data Center) graph. The X axis is &quot;Time&quot; and the Y axis is &quot;Computer Power&quot;. A blue line representing &quot;Planned Capacity&quot; goes up at regular intervals. A red line representing &quot;Actual Usage&quot; is more smooth. A dip in Actual Usage is labeled &quot;waste&quot;. A plateau in &quot;Planned Capacity&quot; is labeled &quot;Customer dissatisfaction&quot;. ">
            <a:extLst>
              <a:ext uri="{FF2B5EF4-FFF2-40B4-BE49-F238E27FC236}">
                <a16:creationId xmlns:a16="http://schemas.microsoft.com/office/drawing/2014/main" id="{42F5C989-4359-F443-9F01-2743C3881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234" y="1244709"/>
            <a:ext cx="4711688" cy="3533766"/>
          </a:xfrm>
          <a:prstGeom prst="rect">
            <a:avLst/>
          </a:prstGeom>
        </p:spPr>
      </p:pic>
      <p:pic>
        <p:nvPicPr>
          <p:cNvPr id="11" name="Audio 10">
            <a:hlinkClick r:id="" action="ppaction://media"/>
            <a:extLst>
              <a:ext uri="{FF2B5EF4-FFF2-40B4-BE49-F238E27FC236}">
                <a16:creationId xmlns:a16="http://schemas.microsoft.com/office/drawing/2014/main" id="{96385619-91B2-AD98-620A-3C515E5D25E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26748915"/>
      </p:ext>
    </p:extLst>
  </p:cSld>
  <p:clrMapOvr>
    <a:masterClrMapping/>
  </p:clrMapOvr>
  <mc:AlternateContent xmlns:mc="http://schemas.openxmlformats.org/markup-compatibility/2006">
    <mc:Choice xmlns:p14="http://schemas.microsoft.com/office/powerpoint/2010/main" Requires="p14">
      <p:transition spd="slow" p14:dur="2000" advTm="41450"/>
    </mc:Choice>
    <mc:Fallback>
      <p:transition spd="slow" advTm="4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Securing Your Cloud App</a:t>
            </a:r>
          </a:p>
        </p:txBody>
      </p:sp>
      <p:sp>
        <p:nvSpPr>
          <p:cNvPr id="5" name="Text Placeholder 4"/>
          <p:cNvSpPr>
            <a:spLocks noGrp="1"/>
          </p:cNvSpPr>
          <p:nvPr>
            <p:ph type="body" idx="1"/>
          </p:nvPr>
        </p:nvSpPr>
        <p:spPr>
          <a:xfrm>
            <a:off x="184672" y="1530153"/>
            <a:ext cx="2351700" cy="479822"/>
          </a:xfrm>
        </p:spPr>
        <p:txBody>
          <a:bodyPr>
            <a:normAutofit/>
          </a:bodyPr>
          <a:lstStyle/>
          <a:p>
            <a:r>
              <a:rPr lang="en-US" dirty="0"/>
              <a:t>Access</a:t>
            </a:r>
          </a:p>
        </p:txBody>
      </p:sp>
      <p:sp>
        <p:nvSpPr>
          <p:cNvPr id="6" name="Content Placeholder 5"/>
          <p:cNvSpPr>
            <a:spLocks noGrp="1"/>
          </p:cNvSpPr>
          <p:nvPr>
            <p:ph sz="half" idx="2"/>
          </p:nvPr>
        </p:nvSpPr>
        <p:spPr>
          <a:xfrm>
            <a:off x="184672" y="2002550"/>
            <a:ext cx="2612955" cy="1894536"/>
          </a:xfrm>
        </p:spPr>
        <p:txBody>
          <a:bodyPr>
            <a:normAutofit/>
          </a:bodyPr>
          <a:lstStyle/>
          <a:p>
            <a:pPr algn="l"/>
            <a:r>
              <a:rPr lang="en-US" sz="1800" dirty="0"/>
              <a:t>IAM ROLES</a:t>
            </a:r>
          </a:p>
          <a:p>
            <a:pPr algn="l"/>
            <a:r>
              <a:rPr lang="en-US" sz="1800" dirty="0" err="1"/>
              <a:t>LabRole</a:t>
            </a:r>
            <a:endParaRPr lang="en-US" sz="1800" dirty="0"/>
          </a:p>
          <a:p>
            <a:pPr algn="l"/>
            <a:endParaRPr lang="en-US" sz="1800" dirty="0"/>
          </a:p>
        </p:txBody>
      </p:sp>
      <p:sp>
        <p:nvSpPr>
          <p:cNvPr id="7" name="Text Placeholder 6"/>
          <p:cNvSpPr>
            <a:spLocks noGrp="1"/>
          </p:cNvSpPr>
          <p:nvPr>
            <p:ph type="body" sz="quarter" idx="3"/>
          </p:nvPr>
        </p:nvSpPr>
        <p:spPr>
          <a:xfrm>
            <a:off x="2797628" y="1558077"/>
            <a:ext cx="2786743" cy="479822"/>
          </a:xfrm>
        </p:spPr>
        <p:txBody>
          <a:bodyPr>
            <a:normAutofit/>
          </a:bodyPr>
          <a:lstStyle/>
          <a:p>
            <a:r>
              <a:rPr lang="en-US" dirty="0"/>
              <a:t>Policies</a:t>
            </a:r>
          </a:p>
        </p:txBody>
      </p:sp>
      <p:sp>
        <p:nvSpPr>
          <p:cNvPr id="8" name="Content Placeholder 7"/>
          <p:cNvSpPr>
            <a:spLocks noGrp="1"/>
          </p:cNvSpPr>
          <p:nvPr>
            <p:ph sz="quarter" idx="4"/>
          </p:nvPr>
        </p:nvSpPr>
        <p:spPr>
          <a:xfrm>
            <a:off x="2536372" y="2002550"/>
            <a:ext cx="3320144" cy="1774793"/>
          </a:xfrm>
        </p:spPr>
        <p:txBody>
          <a:bodyPr>
            <a:normAutofit/>
          </a:bodyPr>
          <a:lstStyle/>
          <a:p>
            <a:pPr algn="l"/>
            <a:r>
              <a:rPr lang="en-US" sz="1800" dirty="0"/>
              <a:t>Grant permissions to roles</a:t>
            </a:r>
          </a:p>
          <a:p>
            <a:pPr algn="l"/>
            <a:r>
              <a:rPr lang="en-US" sz="1800" dirty="0"/>
              <a:t>Read and write</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6117771" y="1530153"/>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API Security</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5584370" y="2002550"/>
            <a:ext cx="3374957" cy="2554936"/>
          </a:xfrm>
          <a:prstGeom prst="rect">
            <a:avLst/>
          </a:prstGeom>
        </p:spPr>
        <p:txBody>
          <a:bodyPr vert="horz" lIns="91440" tIns="45720" rIns="91440" bIns="45720" rtlCol="0">
            <a:normAutofit fontScale="77500" lnSpcReduction="20000"/>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l">
              <a:buNone/>
            </a:pPr>
            <a:r>
              <a:rPr lang="en-US" sz="1800" dirty="0"/>
              <a:t>Secure connection between </a:t>
            </a:r>
          </a:p>
          <a:p>
            <a:pPr algn="l"/>
            <a:r>
              <a:rPr lang="en-US" sz="1800" dirty="0"/>
              <a:t>Lambda and gateway</a:t>
            </a:r>
          </a:p>
          <a:p>
            <a:pPr lvl="1" algn="l"/>
            <a:r>
              <a:rPr lang="en-US" sz="1400" dirty="0"/>
              <a:t>HTTPS</a:t>
            </a:r>
          </a:p>
          <a:p>
            <a:pPr lvl="1" algn="l"/>
            <a:r>
              <a:rPr lang="en-US" sz="1400" dirty="0"/>
              <a:t>Use IAM role authorization</a:t>
            </a:r>
          </a:p>
          <a:p>
            <a:pPr algn="l"/>
            <a:r>
              <a:rPr lang="en-US" sz="1800" dirty="0"/>
              <a:t>Lambda and the database</a:t>
            </a:r>
          </a:p>
          <a:p>
            <a:pPr lvl="1" algn="l"/>
            <a:r>
              <a:rPr lang="en-US" sz="1400" dirty="0"/>
              <a:t>IAM authentication</a:t>
            </a:r>
          </a:p>
          <a:p>
            <a:pPr lvl="1" algn="l"/>
            <a:r>
              <a:rPr lang="en-US" sz="1400" dirty="0"/>
              <a:t>HTTPS</a:t>
            </a:r>
          </a:p>
          <a:p>
            <a:pPr lvl="1" algn="l"/>
            <a:r>
              <a:rPr lang="en-US" sz="1400" dirty="0"/>
              <a:t>Secrets manager</a:t>
            </a:r>
          </a:p>
          <a:p>
            <a:pPr algn="l"/>
            <a:r>
              <a:rPr lang="en-US" sz="1800" dirty="0"/>
              <a:t>S3 Bucket</a:t>
            </a:r>
          </a:p>
          <a:p>
            <a:pPr lvl="1" algn="l"/>
            <a:r>
              <a:rPr lang="en-US" sz="1400" dirty="0"/>
              <a:t>IAM roles</a:t>
            </a:r>
          </a:p>
          <a:p>
            <a:pPr lvl="1" algn="l"/>
            <a:r>
              <a:rPr lang="en-US" sz="1400" dirty="0"/>
              <a:t>Keep private</a:t>
            </a:r>
          </a:p>
          <a:p>
            <a:pPr lvl="1" algn="l"/>
            <a:r>
              <a:rPr lang="en-US" sz="1400" dirty="0"/>
              <a:t>Enable encryption</a:t>
            </a:r>
          </a:p>
          <a:p>
            <a:pPr lvl="1" algn="l"/>
            <a:r>
              <a:rPr lang="en-US" sz="1400" dirty="0"/>
              <a:t>Bucket Key</a:t>
            </a:r>
          </a:p>
        </p:txBody>
      </p:sp>
      <p:pic>
        <p:nvPicPr>
          <p:cNvPr id="11" name="Audio 10">
            <a:hlinkClick r:id="" action="ppaction://media"/>
            <a:extLst>
              <a:ext uri="{FF2B5EF4-FFF2-40B4-BE49-F238E27FC236}">
                <a16:creationId xmlns:a16="http://schemas.microsoft.com/office/drawing/2014/main" id="{704C55F4-069A-A718-5122-68EE7B56E2A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689694"/>
      </p:ext>
    </p:extLst>
  </p:cSld>
  <p:clrMapOvr>
    <a:masterClrMapping/>
  </p:clrMapOvr>
  <mc:AlternateContent xmlns:mc="http://schemas.openxmlformats.org/markup-compatibility/2006">
    <mc:Choice xmlns:p14="http://schemas.microsoft.com/office/powerpoint/2010/main" Requires="p14">
      <p:transition spd="slow" p14:dur="2000" advTm="92837"/>
    </mc:Choice>
    <mc:Fallback>
      <p:transition spd="slow" advTm="92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C02EB-927C-42F0-8F53-965880015444}">
  <ds:schemaRefs>
    <ds:schemaRef ds:uri="http://schemas.microsoft.com/sharepoint/v3/contenttype/forms"/>
  </ds:schemaRefs>
</ds:datastoreItem>
</file>

<file path=customXml/itemProps2.xml><?xml version="1.0" encoding="utf-8"?>
<ds:datastoreItem xmlns:ds="http://schemas.openxmlformats.org/officeDocument/2006/customXml" ds:itemID="{B6E524F5-8F9B-4E83-ABD8-EF3E90295E3F}">
  <ds:schemaRefs>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purl.org/dc/term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51428B3-1E7D-46FF-9992-03AB3B060A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1746</Words>
  <Application>Microsoft Office PowerPoint</Application>
  <PresentationFormat>On-screen Show (16:9)</PresentationFormat>
  <Paragraphs>126</Paragraphs>
  <Slides>10</Slides>
  <Notes>10</Notes>
  <HiddenSlides>0</HiddenSlides>
  <MMClips>10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 CS 470 Project Two Conference Presentation: Cloud Development</vt:lpstr>
      <vt:lpstr>Overview</vt:lpstr>
      <vt:lpstr>Containerization</vt:lpstr>
      <vt:lpstr>Orchestration</vt:lpstr>
      <vt:lpstr>The Serverless Cloud</vt:lpstr>
      <vt:lpstr>The Serverless Cloud</vt:lpstr>
      <vt:lpstr>The Serverless Cloud</vt:lpstr>
      <vt:lpstr>Cloud-Based  Development Principles</vt:lpstr>
      <vt:lpstr>Securing Your Cloud App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470 Project Two Presentation Template</dc:title>
  <dc:creator/>
  <cp:lastModifiedBy/>
  <cp:revision>431</cp:revision>
  <dcterms:created xsi:type="dcterms:W3CDTF">2017-08-01T15:40:51Z</dcterms:created>
  <dcterms:modified xsi:type="dcterms:W3CDTF">2024-10-16T20:44:30Z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0x01010019267F6D1A260A4394C18F5AF72445EA</vt:lpwstr>
  </property>
</Properties>
</file>